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1"/>
  </p:notesMasterIdLst>
  <p:sldIdLst>
    <p:sldId id="288" r:id="rId4"/>
    <p:sldId id="258" r:id="rId5"/>
    <p:sldId id="291" r:id="rId6"/>
    <p:sldId id="292" r:id="rId7"/>
    <p:sldId id="277" r:id="rId8"/>
    <p:sldId id="289" r:id="rId9"/>
    <p:sldId id="290" r:id="rId10"/>
  </p:sldIdLst>
  <p:sldSz cx="10969625" cy="6170613"/>
  <p:notesSz cx="6858000" cy="91440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EB1"/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6837" autoAdjust="0"/>
  </p:normalViewPr>
  <p:slideViewPr>
    <p:cSldViewPr snapToGrid="0">
      <p:cViewPr varScale="1">
        <p:scale>
          <a:sx n="115" d="100"/>
          <a:sy n="115" d="100"/>
        </p:scale>
        <p:origin x="126" y="378"/>
      </p:cViewPr>
      <p:guideLst/>
    </p:cSldViewPr>
  </p:slideViewPr>
  <p:outlineViewPr>
    <p:cViewPr>
      <p:scale>
        <a:sx n="33" d="100"/>
        <a:sy n="33" d="100"/>
      </p:scale>
      <p:origin x="0" y="-17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09.05.2022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C2413A8-B904-4103-BBD1-2227F6EB78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218440"/>
            <a:ext cx="10969625" cy="53492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5ECB4D5-AD76-4D7A-893F-2DD9811F27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18033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C7FB63C-D6BA-4487-9AF5-DB6DF6755C8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CA53EA4-27F2-4239-8E7F-357AFDCBF296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00A9891-35AD-460B-8230-7FCD14D05A01}"/>
              </a:ext>
            </a:extLst>
          </p:cNvPr>
          <p:cNvSpPr/>
          <p:nvPr userDrawn="1"/>
        </p:nvSpPr>
        <p:spPr>
          <a:xfrm>
            <a:off x="0" y="0"/>
            <a:ext cx="10969625" cy="215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2560" y="615950"/>
            <a:ext cx="10650220" cy="4484370"/>
          </a:xfrm>
          <a:ln w="0">
            <a:noFill/>
          </a:ln>
          <a:effectLst/>
        </p:spPr>
        <p:txBody>
          <a:bodyPr lIns="90000" tIns="46800" rIns="90000" bIns="4680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500"/>
              </a:spcBef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Präs. Titel hinzufügen</a:t>
            </a:r>
            <a:endParaRPr lang="de-DE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C9218DA-DBF4-4CD0-B731-A2E348CC9CB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Bosch_footer_1">
            <a:extLst>
              <a:ext uri="{FF2B5EF4-FFF2-40B4-BE49-F238E27FC236}">
                <a16:creationId xmlns:a16="http://schemas.microsoft.com/office/drawing/2014/main" id="{80B4A3E5-E447-486D-A7CC-FC275991782D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kern="0" baseline="0" noProof="1">
                <a:solidFill>
                  <a:schemeClr val="accent1"/>
                </a:solidFill>
              </a:rPr>
              <a:t>DC-AE/STS5 | 02.04.2019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Bosch_footer_2">
            <a:extLst>
              <a:ext uri="{FF2B5EF4-FFF2-40B4-BE49-F238E27FC236}">
                <a16:creationId xmlns:a16="http://schemas.microsoft.com/office/drawing/2014/main" id="{D5968D98-C473-4458-8AB5-9E3F3112EC80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 dirty="0">
                <a:solidFill>
                  <a:srgbClr val="819EB1"/>
                </a:solidFill>
              </a:rPr>
              <a:t>© Bosch Rexroth AG 2019. Alle Rechte vorbehalten, auch bzgl. jeder Verfügung, Verwertung, Reproduktion, Bearbeitung, Weitergabe sowie für den Fall von Schutzrechtsanmeldungen.</a:t>
            </a:r>
          </a:p>
        </p:txBody>
      </p:sp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8" orient="horz" pos="387" userDrawn="1">
          <p15:clr>
            <a:srgbClr val="FBAE40"/>
          </p15:clr>
        </p15:guide>
        <p15:guide id="23" orient="horz" pos="3212" userDrawn="1">
          <p15:clr>
            <a:srgbClr val="FBAE40"/>
          </p15:clr>
        </p15:guide>
        <p15:guide id="24" pos="102" userDrawn="1">
          <p15:clr>
            <a:srgbClr val="FBAE40"/>
          </p15:clr>
        </p15:guide>
        <p15:guide id="25" pos="68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D33D57B9-D1BF-429C-A05C-2E6EE4CCE9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F65834A0-7F38-430B-B142-0F15EEF33EA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216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3" orient="horz" pos="653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34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pter_titleonly">
            <a:extLst>
              <a:ext uri="{FF2B5EF4-FFF2-40B4-BE49-F238E27FC236}">
                <a16:creationId xmlns:a16="http://schemas.microsoft.com/office/drawing/2014/main" id="{A7BE0FAA-A17B-47B4-AEDD-2FACA472011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8" name="slide_title">
            <a:extLst>
              <a:ext uri="{FF2B5EF4-FFF2-40B4-BE49-F238E27FC236}">
                <a16:creationId xmlns:a16="http://schemas.microsoft.com/office/drawing/2014/main" id="{8466D3B3-E7C3-4CBE-9A38-5FE8BF51AAEA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158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033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4763" userDrawn="1">
          <p15:clr>
            <a:srgbClr val="FBAE40"/>
          </p15:clr>
        </p15:guide>
        <p15:guide id="7" pos="6734" userDrawn="1">
          <p15:clr>
            <a:srgbClr val="FBAE40"/>
          </p15:clr>
        </p15:guide>
        <p15:guide id="8" pos="2463" userDrawn="1">
          <p15:clr>
            <a:srgbClr val="FBAE40"/>
          </p15:clr>
        </p15:guide>
        <p15:guide id="9" pos="4434" userDrawn="1">
          <p15:clr>
            <a:srgbClr val="FBAE40"/>
          </p15:clr>
        </p15:guide>
        <p15:guide id="12" orient="horz" pos="163" userDrawn="1">
          <p15:clr>
            <a:srgbClr val="FBAE40"/>
          </p15:clr>
        </p15:guide>
        <p15:guide id="13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6" orient="horz" pos="3441" userDrawn="1">
          <p15:clr>
            <a:srgbClr val="FBAE40"/>
          </p15:clr>
        </p15:guide>
        <p15:guide id="17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4A08D7F-0189-43B8-B1B5-985B40CA1D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DF7F8884-B1F7-469D-8614-E93F2AA1E3DD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3496" userDrawn="1">
          <p15:clr>
            <a:srgbClr val="FBAE40"/>
          </p15:clr>
        </p15:guide>
        <p15:guide id="7" pos="5080" userDrawn="1">
          <p15:clr>
            <a:srgbClr val="FBAE40"/>
          </p15:clr>
        </p15:guide>
        <p15:guide id="8" pos="1829" userDrawn="1">
          <p15:clr>
            <a:srgbClr val="FBAE40"/>
          </p15:clr>
        </p15:guide>
        <p15:guide id="9" pos="3414" userDrawn="1">
          <p15:clr>
            <a:srgbClr val="FBAE40"/>
          </p15:clr>
        </p15:guide>
        <p15:guide id="10" pos="5162" userDrawn="1">
          <p15:clr>
            <a:srgbClr val="FBAE40"/>
          </p15:clr>
        </p15:guide>
        <p15:guide id="14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3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nhal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E455553B-0F79-436E-85C6-4C85581AEF8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9F6D022B-DEE5-4AD2-8799-00321036FE87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2088" userDrawn="1">
          <p15:clr>
            <a:srgbClr val="FBAE40"/>
          </p15:clr>
        </p15:guide>
        <p15:guide id="16" orient="horz" pos="2169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9" orient="horz" pos="6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DC7176F2-9C78-4255-AD29-02B1373FAA1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0CD4A6A4-B685-4664-A9F2-206AFF03DCD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216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216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5" orient="horz" pos="816" userDrawn="1">
          <p15:clr>
            <a:srgbClr val="FBAE40"/>
          </p15:clr>
        </p15:guide>
        <p15:guide id="16" orient="horz" pos="2088" userDrawn="1">
          <p15:clr>
            <a:srgbClr val="FBAE40"/>
          </p15:clr>
        </p15:guide>
        <p15:guide id="18" orient="horz" pos="2169" userDrawn="1">
          <p15:clr>
            <a:srgbClr val="FBAE40"/>
          </p15:clr>
        </p15:guide>
        <p15:guide id="19" orient="horz" pos="34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C64C8B7C-E009-4AAC-9E32-6AD785800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21" name="slide_title">
            <a:extLst>
              <a:ext uri="{FF2B5EF4-FFF2-40B4-BE49-F238E27FC236}">
                <a16:creationId xmlns:a16="http://schemas.microsoft.com/office/drawing/2014/main" id="{37C7D613-AF63-4D59-A3E7-00A3988669E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1033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158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1033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15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36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2463" userDrawn="1">
          <p15:clr>
            <a:srgbClr val="FBAE40"/>
          </p15:clr>
        </p15:guide>
        <p15:guide id="7" pos="4434" userDrawn="1">
          <p15:clr>
            <a:srgbClr val="FBAE40"/>
          </p15:clr>
        </p15:guide>
        <p15:guide id="8" pos="4763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2087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  <p15:guide id="19" orient="horz" pos="2088" userDrawn="1">
          <p15:clr>
            <a:srgbClr val="FBAE40"/>
          </p15:clr>
        </p15:guide>
        <p15:guide id="20" orient="horz" pos="2169" userDrawn="1">
          <p15:clr>
            <a:srgbClr val="FBAE40"/>
          </p15:clr>
        </p15:guide>
        <p15:guide id="21" orient="horz" pos="3441" userDrawn="1">
          <p15:clr>
            <a:srgbClr val="FBAE40"/>
          </p15:clr>
        </p15:guide>
        <p15:guide id="27" orient="horz" pos="6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41EC37FB-F012-4E88-8202-EAF2290CF2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24" name="slide_title">
            <a:extLst>
              <a:ext uri="{FF2B5EF4-FFF2-40B4-BE49-F238E27FC236}">
                <a16:creationId xmlns:a16="http://schemas.microsoft.com/office/drawing/2014/main" id="{311701A3-045D-4465-A625-85AD8C2B322E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449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531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449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531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4990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4990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2" userDrawn="1">
          <p15:clr>
            <a:srgbClr val="FBAE40"/>
          </p15:clr>
        </p15:guide>
        <p15:guide id="1" pos="6744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1829" userDrawn="1">
          <p15:clr>
            <a:srgbClr val="FBAE40"/>
          </p15:clr>
        </p15:guide>
        <p15:guide id="7" pos="3414" userDrawn="1">
          <p15:clr>
            <a:srgbClr val="FBAE40"/>
          </p15:clr>
        </p15:guide>
        <p15:guide id="8" pos="5162" userDrawn="1">
          <p15:clr>
            <a:srgbClr val="FBAE40"/>
          </p15:clr>
        </p15:guide>
        <p15:guide id="16" pos="3496" userDrawn="1">
          <p15:clr>
            <a:srgbClr val="FBAE40"/>
          </p15:clr>
        </p15:guide>
        <p15:guide id="17" pos="5080" userDrawn="1">
          <p15:clr>
            <a:srgbClr val="FBAE40"/>
          </p15:clr>
        </p15:guide>
        <p15:guide id="10" orient="horz" pos="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3" userDrawn="1">
          <p15:clr>
            <a:srgbClr val="FBAE40"/>
          </p15:clr>
        </p15:guide>
        <p15:guide id="24" orient="horz" pos="2169" userDrawn="1">
          <p15:clr>
            <a:srgbClr val="FBAE40"/>
          </p15:clr>
        </p15:guide>
        <p15:guide id="25" orient="horz" pos="3441" userDrawn="1">
          <p15:clr>
            <a:srgbClr val="FBAE40"/>
          </p15:clr>
        </p15:guide>
        <p15:guide id="31" orient="horz" pos="652" userDrawn="1">
          <p15:clr>
            <a:srgbClr val="FBAE40"/>
          </p15:clr>
        </p15:guide>
        <p15:guide id="32" orient="horz" pos="208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1" userDrawn="1">
          <p15:clr>
            <a:srgbClr val="FBAE40"/>
          </p15:clr>
        </p15:guide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8688C4A9-6935-4976-B763-51A26513B02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218440"/>
            <a:ext cx="10969625" cy="53492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B50EA0-E9D9-4C54-AC28-31ADD2EDF3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18033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7CFBBC-784E-4AF4-961C-AF2C068D6D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E0957D2-B56A-4595-89FC-2AFF01F19660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CD303F-ECD9-4B7F-9F1C-AB4701A7DA27}"/>
              </a:ext>
            </a:extLst>
          </p:cNvPr>
          <p:cNvSpPr/>
          <p:nvPr userDrawn="1"/>
        </p:nvSpPr>
        <p:spPr>
          <a:xfrm>
            <a:off x="0" y="0"/>
            <a:ext cx="10969625" cy="215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D7135-005D-48EE-88E4-B607575395B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2560" y="615950"/>
            <a:ext cx="10650220" cy="4484370"/>
          </a:xfrm>
          <a:ln w="0">
            <a:noFill/>
          </a:ln>
          <a:effectLst/>
        </p:spPr>
        <p:txBody>
          <a:bodyPr lIns="90000" tIns="46800" rIns="90000" bIns="4680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500"/>
              </a:spcBef>
              <a:defRPr sz="8000" b="1" kern="12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Präs. Titel hinzufügen</a:t>
            </a:r>
            <a:endParaRPr lang="de-DE" dirty="0"/>
          </a:p>
        </p:txBody>
      </p:sp>
      <p:sp>
        <p:nvSpPr>
          <p:cNvPr id="15" name="Bosch_footer_1">
            <a:extLst>
              <a:ext uri="{FF2B5EF4-FFF2-40B4-BE49-F238E27FC236}">
                <a16:creationId xmlns:a16="http://schemas.microsoft.com/office/drawing/2014/main" id="{A93F0E3D-058C-4558-9E94-9F59340CA40B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kern="0" baseline="0" noProof="1">
                <a:solidFill>
                  <a:schemeClr val="accent1"/>
                </a:solidFill>
              </a:rPr>
              <a:t>DC-AE/STS5 | 02.04.2019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Bosch_footer_2">
            <a:extLst>
              <a:ext uri="{FF2B5EF4-FFF2-40B4-BE49-F238E27FC236}">
                <a16:creationId xmlns:a16="http://schemas.microsoft.com/office/drawing/2014/main" id="{5F833844-3DD0-48BE-9ABB-DF5F5292810A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 dirty="0">
                <a:solidFill>
                  <a:srgbClr val="819EB1"/>
                </a:solidFill>
              </a:rPr>
              <a:t>© Bosch Rexroth AG 2019. Alle Rechte vorbehalten, auch bzgl. jeder Verfügung, Verwertung, Reproduktion, Bearbeitung, Weitergabe sowie für den Fall von Schutzrechtsanmeldungen.</a:t>
            </a:r>
          </a:p>
        </p:txBody>
      </p:sp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2" pos="102" userDrawn="1">
          <p15:clr>
            <a:srgbClr val="FBAE40"/>
          </p15:clr>
        </p15:guide>
        <p15:guide id="13" pos="6811" userDrawn="1">
          <p15:clr>
            <a:srgbClr val="FBAE40"/>
          </p15:clr>
        </p15:guide>
        <p15:guide id="26" orient="horz" pos="388" userDrawn="1">
          <p15:clr>
            <a:srgbClr val="FBAE40"/>
          </p15:clr>
        </p15:guide>
        <p15:guide id="27" orient="horz" pos="32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 Titelfolie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683E0B1-27DF-4B21-928B-818D518D883A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5A69D4C-A446-4EC6-9EF9-1695CFE39A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5183504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81291-0BB3-4282-999F-8EDFB72BE6B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9269FDD-E19A-4E8A-80DD-C5549C1FB430}"/>
              </a:ext>
            </a:extLst>
          </p:cNvPr>
          <p:cNvSpPr/>
          <p:nvPr userDrawn="1"/>
        </p:nvSpPr>
        <p:spPr>
          <a:xfrm>
            <a:off x="0" y="-1"/>
            <a:ext cx="10969625" cy="218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D84C58A-C176-47E5-9BFB-4C39A331C53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1407161"/>
            <a:ext cx="384785" cy="1066959"/>
          </a:xfrm>
          <a:solidFill>
            <a:schemeClr val="accent2"/>
          </a:solidFill>
        </p:spPr>
        <p:txBody>
          <a:bodyPr wrap="none" lIns="190800" tIns="108000" rIns="190800" bIns="12600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hinzufügen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61340" y="237491"/>
            <a:ext cx="384785" cy="1066959"/>
          </a:xfrm>
          <a:solidFill>
            <a:schemeClr val="accent2"/>
          </a:solidFill>
          <a:ln w="0">
            <a:noFill/>
          </a:ln>
          <a:effectLst/>
        </p:spPr>
        <p:txBody>
          <a:bodyPr wrap="none" lIns="190800" tIns="108000" rIns="190800" bIns="126000" anchor="t" anchorCtr="0">
            <a:spAutoFit/>
          </a:bodyPr>
          <a:lstStyle>
            <a:lvl1pPr algn="l">
              <a:lnSpc>
                <a:spcPct val="90000"/>
              </a:lnSpc>
              <a:defRPr sz="60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Präs. Titel hinzufügen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81DA41-F292-40C5-8B91-FEB3047B8A8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D1CE8A44-3AC0-472A-8C62-0F0D75D5708D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kern="0" baseline="0" noProof="1">
                <a:solidFill>
                  <a:schemeClr val="accent1"/>
                </a:solidFill>
              </a:rPr>
              <a:t>DC-AE/STS5 | 02.04.2019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Bosch_footer_2">
            <a:extLst>
              <a:ext uri="{FF2B5EF4-FFF2-40B4-BE49-F238E27FC236}">
                <a16:creationId xmlns:a16="http://schemas.microsoft.com/office/drawing/2014/main" id="{6C61E22E-3D41-4D1A-87CD-07E2A899ACA0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 dirty="0">
                <a:solidFill>
                  <a:srgbClr val="819EB1"/>
                </a:solidFill>
              </a:rPr>
              <a:t>© Bosch Rexroth AG 2019. Alle Rechte vorbehalten, auch bzgl. jeder Verfügung, Verwertung, Reproduktion, Bearbeitung, Weitergabe sowie für den Fall von Schutzrechtsanmeldungen.</a:t>
            </a:r>
          </a:p>
        </p:txBody>
      </p:sp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2" pos="168" userDrawn="1">
          <p15:clr>
            <a:srgbClr val="FBAE40"/>
          </p15:clr>
        </p15:guide>
        <p15:guide id="15" pos="6139" userDrawn="1">
          <p15:clr>
            <a:srgbClr val="FBAE40"/>
          </p15:clr>
        </p15:guide>
        <p15:guide id="18" orient="horz" pos="3265" userDrawn="1">
          <p15:clr>
            <a:srgbClr val="FBAE40"/>
          </p15:clr>
        </p15:guide>
        <p15:guide id="23" orient="horz" pos="884" userDrawn="1">
          <p15:clr>
            <a:srgbClr val="FBAE40"/>
          </p15:clr>
        </p15:guide>
        <p15:guide id="24" orient="horz" pos="1558" userDrawn="1">
          <p15:clr>
            <a:srgbClr val="FBAE40"/>
          </p15:clr>
        </p15:guide>
        <p15:guide id="25" orient="horz" pos="149" userDrawn="1">
          <p15:clr>
            <a:srgbClr val="FBAE40"/>
          </p15:clr>
        </p15:guide>
        <p15:guide id="26" orient="horz" pos="8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only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540" y="129540"/>
            <a:ext cx="10711180" cy="5334000"/>
          </a:xfrm>
          <a:ln w="0">
            <a:noFill/>
          </a:ln>
          <a:effectLst/>
        </p:spPr>
        <p:txBody>
          <a:bodyPr lIns="129600" tIns="129600" rIns="129600" bIns="129600" anchor="t" anchorCtr="0"/>
          <a:lstStyle>
            <a:lvl1pPr algn="l">
              <a:lnSpc>
                <a:spcPct val="90000"/>
              </a:lnSpc>
              <a:defRPr sz="6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Kapitel­überschrift hinzufügen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B61E12-9C07-4A09-BA5B-31ED760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81" userDrawn="1">
          <p15:clr>
            <a:srgbClr val="FBAE40"/>
          </p15:clr>
        </p15:guide>
        <p15:guide id="1" pos="6828" userDrawn="1">
          <p15:clr>
            <a:srgbClr val="FBAE40"/>
          </p15:clr>
        </p15:guide>
        <p15:guide id="10" orient="horz" pos="81" userDrawn="1">
          <p15:clr>
            <a:srgbClr val="FBAE40"/>
          </p15:clr>
        </p15:guide>
        <p15:guide id="11" orient="horz" pos="3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259080"/>
            <a:ext cx="9872980" cy="520446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„Zitat hinzufügen”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382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34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259199"/>
            <a:ext cx="987298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>
                <a:solidFill>
                  <a:schemeClr val="accent2"/>
                </a:solidFill>
              </a:defRPr>
            </a:lvl1pPr>
          </a:lstStyle>
          <a:p>
            <a:r>
              <a:rPr lang="de-DE"/>
              <a:t>Fazit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382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34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4010" y="259078"/>
            <a:ext cx="169164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Bosch Office Sans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080" y="259200"/>
            <a:ext cx="104521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816" userDrawn="1">
          <p15:clr>
            <a:srgbClr val="FBAE40"/>
          </p15:clr>
        </p15:guide>
        <p15:guide id="11" orient="horz" pos="3440" userDrawn="1">
          <p15:clr>
            <a:srgbClr val="FBAE40"/>
          </p15:clr>
        </p15:guide>
        <p15:guide id="12" orient="horz" pos="162" userDrawn="1">
          <p15:clr>
            <a:srgbClr val="FBAE40"/>
          </p15:clr>
        </p15:guide>
        <p15:guide id="17" orient="horz" pos="6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800" kern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9" name="slide_title">
            <a:extLst>
              <a:ext uri="{FF2B5EF4-FFF2-40B4-BE49-F238E27FC236}">
                <a16:creationId xmlns:a16="http://schemas.microsoft.com/office/drawing/2014/main" id="{CE9D89DE-4B7A-4152-8E47-903CAF20AB0B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3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3FCED84-34F3-40A1-AACC-2C46141FAA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800" kern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de-DE"/>
              <a:t>Kapitel­überschrift hinzufügen</a:t>
            </a:r>
          </a:p>
        </p:txBody>
      </p:sp>
      <p:sp>
        <p:nvSpPr>
          <p:cNvPr id="15" name="slide_title">
            <a:extLst>
              <a:ext uri="{FF2B5EF4-FFF2-40B4-BE49-F238E27FC236}">
                <a16:creationId xmlns:a16="http://schemas.microsoft.com/office/drawing/2014/main" id="{C0A6F091-52AD-4C0A-8D32-80EE860A9980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Folienüberschrift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816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" y="648000"/>
            <a:ext cx="104521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Folienüberschrift hinzufügen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" y="1295400"/>
            <a:ext cx="10452100" cy="4168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hinzufügen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EA78BAC4-FC81-4715-BED8-605625FA39A4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kern="0" baseline="0" noProof="1">
                <a:solidFill>
                  <a:schemeClr val="accent1"/>
                </a:solidFill>
              </a:rPr>
              <a:t>DC-AE/STS5 | 02.04.2019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Bosch_footer_2">
            <a:extLst>
              <a:ext uri="{FF2B5EF4-FFF2-40B4-BE49-F238E27FC236}">
                <a16:creationId xmlns:a16="http://schemas.microsoft.com/office/drawing/2014/main" id="{054E7C6F-D3F2-4D18-AE27-4A5BF90323E4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 dirty="0">
                <a:solidFill>
                  <a:srgbClr val="819EB1"/>
                </a:solidFill>
              </a:rPr>
              <a:t>© Bosch Rexroth AG 2019. Alle Rechte vorbehalten, auch bzgl. jeder Verfügung, Verwertung, Reproduktion, Bearbeitung, Weitergabe sowie für den Fall von Schutzrechtsanmeldungen.</a:t>
            </a:r>
          </a:p>
        </p:txBody>
      </p:sp>
      <p:sp>
        <p:nvSpPr>
          <p:cNvPr id="8" name="Bosch_footer_2" hidden="1">
            <a:extLst>
              <a:ext uri="{FF2B5EF4-FFF2-40B4-BE49-F238E27FC236}">
                <a16:creationId xmlns:a16="http://schemas.microsoft.com/office/drawing/2014/main" id="{5D02BF85-46F8-4435-90C8-68AE8D6BB5BD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 dirty="0">
                <a:solidFill>
                  <a:schemeClr val="accent1"/>
                </a:solidFill>
              </a:rPr>
              <a:t>%repositoryremark%</a:t>
            </a:r>
            <a:r>
              <a:rPr lang="de-DE" sz="600" kern="0" baseline="0" dirty="0">
                <a:solidFill>
                  <a:srgbClr val="819EB1"/>
                </a:solidFill>
              </a:rPr>
              <a:t>%copyright%</a:t>
            </a:r>
          </a:p>
        </p:txBody>
      </p:sp>
      <p:sp>
        <p:nvSpPr>
          <p:cNvPr id="9" name="Bosch_footer_1" hidden="1">
            <a:extLst>
              <a:ext uri="{FF2B5EF4-FFF2-40B4-BE49-F238E27FC236}">
                <a16:creationId xmlns:a16="http://schemas.microsoft.com/office/drawing/2014/main" id="{49B7D0DB-D891-4F39-A1EB-81FDAB75CF1C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accent1"/>
                </a:solidFill>
              </a:rPr>
              <a:t>%businessunit%%departmentshort%%dateformat%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1A5E6DA-07DF-450E-B436-800FB876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63.xml"/><Relationship Id="rId7" Type="http://schemas.openxmlformats.org/officeDocument/2006/relationships/image" Target="../media/image10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5.xml"/><Relationship Id="rId10" Type="http://schemas.openxmlformats.org/officeDocument/2006/relationships/image" Target="../media/image11.png"/><Relationship Id="rId4" Type="http://schemas.openxmlformats.org/officeDocument/2006/relationships/tags" Target="../tags/tag64.xm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8.xml"/><Relationship Id="rId7" Type="http://schemas.openxmlformats.org/officeDocument/2006/relationships/image" Target="../media/image1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>
            <p:custDataLst>
              <p:tags r:id="rId2"/>
            </p:custDataLst>
          </p:nvPr>
        </p:nvSpPr>
        <p:spPr>
          <a:xfrm>
            <a:off x="-7620" y="218440"/>
            <a:ext cx="10979150" cy="53492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2B49">
                    <a:shade val="50000"/>
                  </a:srgb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rgbClr val="002B49">
              <a:shade val="50000"/>
            </a:srgbClr>
          </a:lnRef>
          <a:fillRef idx="1">
            <a:srgbClr val="002B49"/>
          </a:fillRef>
          <a:effectRef idx="0">
            <a:srgbClr val="002B49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62560" y="615950"/>
            <a:ext cx="10650220" cy="3344963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90170" tIns="46990" rIns="90170" bIns="46990" anchor="t">
            <a:noAutofit/>
          </a:bodyPr>
          <a:lstStyle/>
          <a:p>
            <a:pPr>
              <a:spcBef>
                <a:spcPct val="500000"/>
              </a:spcBef>
            </a:pPr>
            <a:r>
              <a:rPr lang="de-DE" sz="6000" b="1" dirty="0" smtClean="0">
                <a:latin typeface="Bosch Office Sans" pitchFamily="2" charset="0"/>
              </a:rPr>
              <a:t>EN-</a:t>
            </a:r>
            <a:r>
              <a:rPr lang="en-US" sz="6000" b="1" dirty="0" err="1" smtClean="0">
                <a:latin typeface="Bosch Office Sans" pitchFamily="2" charset="0"/>
              </a:rPr>
              <a:t>Profinet</a:t>
            </a:r>
            <a:r>
              <a:rPr lang="de-DE" sz="6000" b="1" dirty="0" smtClean="0">
                <a:latin typeface="Bosch Office Sans" pitchFamily="2" charset="0"/>
              </a:rPr>
              <a:t> </a:t>
            </a:r>
            <a:r>
              <a:rPr lang="de-DE" sz="6000" dirty="0" err="1" smtClean="0">
                <a:latin typeface="Bosch Office Sans" pitchFamily="2" charset="0"/>
              </a:rPr>
              <a:t>CtrlXDrive</a:t>
            </a:r>
            <a:r>
              <a:rPr lang="de-DE" sz="6000" b="1" dirty="0" smtClean="0">
                <a:latin typeface="Bosch Office Sans" pitchFamily="2" charset="0"/>
              </a:rPr>
              <a:t> </a:t>
            </a:r>
            <a:r>
              <a:rPr lang="de-DE" sz="6000" b="1" dirty="0" smtClean="0">
                <a:latin typeface="Bosch Office Sans" pitchFamily="2" charset="0"/>
              </a:rPr>
              <a:t/>
            </a:r>
            <a:br>
              <a:rPr lang="de-DE" sz="6000" b="1" dirty="0" smtClean="0">
                <a:latin typeface="Bosch Office Sans" pitchFamily="2" charset="0"/>
              </a:rPr>
            </a:br>
            <a:r>
              <a:rPr lang="de-DE" sz="6000" b="1" dirty="0" smtClean="0">
                <a:latin typeface="Bosch Office Sans" pitchFamily="2" charset="0"/>
              </a:rPr>
              <a:t>(TIA </a:t>
            </a:r>
            <a:r>
              <a:rPr lang="de-DE" sz="6000" b="1" dirty="0" err="1" smtClean="0">
                <a:latin typeface="Bosch Office Sans" pitchFamily="2" charset="0"/>
              </a:rPr>
              <a:t>FB´s</a:t>
            </a:r>
            <a:r>
              <a:rPr lang="de-DE" sz="6000" b="1" dirty="0" smtClean="0">
                <a:latin typeface="Bosch Office Sans" pitchFamily="2" charset="0"/>
              </a:rPr>
              <a:t>) Quickstart</a:t>
            </a:r>
            <a:br>
              <a:rPr lang="de-DE" sz="6000" b="1" dirty="0" smtClean="0">
                <a:latin typeface="Bosch Office Sans" pitchFamily="2" charset="0"/>
              </a:rPr>
            </a:br>
            <a:endParaRPr lang="de-DE" sz="4400" b="1" dirty="0">
              <a:latin typeface="Bosch Office Sans" pitchFamily="2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5" name="Text Box 4_"/>
          <p:cNvSpPr txBox="1">
            <a:spLocks noChangeArrowheads="1"/>
          </p:cNvSpPr>
          <p:nvPr/>
        </p:nvSpPr>
        <p:spPr bwMode="auto">
          <a:xfrm>
            <a:off x="7238532" y="4233382"/>
            <a:ext cx="351294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39788">
              <a:spcBef>
                <a:spcPct val="50000"/>
              </a:spcBef>
            </a:pPr>
            <a:r>
              <a:rPr lang="de-DE" sz="1400" dirty="0" smtClean="0">
                <a:solidFill>
                  <a:srgbClr val="000000"/>
                </a:solidFill>
              </a:rPr>
              <a:t>Date:</a:t>
            </a:r>
            <a:r>
              <a:rPr lang="de-DE" sz="1400" dirty="0">
                <a:solidFill>
                  <a:srgbClr val="000000"/>
                </a:solidFill>
              </a:rPr>
              <a:t>		</a:t>
            </a:r>
            <a:r>
              <a:rPr lang="de-DE" sz="1400" dirty="0" smtClean="0">
                <a:solidFill>
                  <a:srgbClr val="000000"/>
                </a:solidFill>
              </a:rPr>
              <a:t>09.05.2022</a:t>
            </a:r>
            <a:r>
              <a:rPr lang="de-DE" sz="1400" dirty="0">
                <a:solidFill>
                  <a:srgbClr val="000000"/>
                </a:solidFill>
              </a:rPr>
              <a:t/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 smtClean="0">
                <a:solidFill>
                  <a:srgbClr val="000000"/>
                </a:solidFill>
              </a:rPr>
              <a:t>Place:</a:t>
            </a:r>
            <a:r>
              <a:rPr lang="de-DE" sz="1400" dirty="0">
                <a:solidFill>
                  <a:srgbClr val="000000"/>
                </a:solidFill>
              </a:rPr>
              <a:t>		</a:t>
            </a:r>
            <a:r>
              <a:rPr lang="de-DE" sz="1400" dirty="0" smtClean="0">
                <a:solidFill>
                  <a:srgbClr val="000000"/>
                </a:solidFill>
              </a:rPr>
              <a:t>Lohr am Main</a:t>
            </a:r>
            <a:r>
              <a:rPr lang="de-DE" sz="1400" dirty="0">
                <a:solidFill>
                  <a:srgbClr val="000000"/>
                </a:solidFill>
              </a:rPr>
              <a:t/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 err="1" smtClean="0">
                <a:solidFill>
                  <a:srgbClr val="000000"/>
                </a:solidFill>
              </a:rPr>
              <a:t>Author</a:t>
            </a:r>
            <a:r>
              <a:rPr lang="de-DE" sz="1400" dirty="0" smtClean="0">
                <a:solidFill>
                  <a:srgbClr val="000000"/>
                </a:solidFill>
              </a:rPr>
              <a:t>:	</a:t>
            </a:r>
            <a:r>
              <a:rPr lang="de-DE" sz="1400" dirty="0">
                <a:solidFill>
                  <a:srgbClr val="000000"/>
                </a:solidFill>
              </a:rPr>
              <a:t>	</a:t>
            </a:r>
            <a:r>
              <a:rPr lang="de-DE" sz="1400" dirty="0" err="1" smtClean="0">
                <a:solidFill>
                  <a:srgbClr val="000000"/>
                </a:solidFill>
              </a:rPr>
              <a:t>A.Neuber</a:t>
            </a:r>
            <a:endParaRPr lang="de-DE" sz="1400" dirty="0" smtClean="0">
              <a:solidFill>
                <a:srgbClr val="000000"/>
              </a:solidFill>
            </a:endParaRPr>
          </a:p>
          <a:p>
            <a:pPr defTabSz="839788">
              <a:spcBef>
                <a:spcPct val="50000"/>
              </a:spcBef>
            </a:pPr>
            <a:r>
              <a:rPr lang="de-DE" sz="1400" dirty="0" smtClean="0">
                <a:solidFill>
                  <a:srgbClr val="000000"/>
                </a:solidFill>
              </a:rPr>
              <a:t>Version:		</a:t>
            </a:r>
            <a:r>
              <a:rPr lang="de-DE" sz="1400" dirty="0" smtClean="0">
                <a:solidFill>
                  <a:srgbClr val="000000"/>
                </a:solidFill>
              </a:rPr>
              <a:t>V1.1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lang="de-DE" dirty="0" err="1" smtClean="0">
                <a:ea typeface="Bosch Office Sans" panose="020B0604020202020204" pitchFamily="34" charset="-128"/>
                <a:cs typeface="Arial" pitchFamily="34" charset="0"/>
              </a:rPr>
              <a:t>CtrlXDrive</a:t>
            </a:r>
            <a:endParaRPr kumimoji="0" lang="de-DE" sz="28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Bosch Office Sans" panose="020B0604020202020204" pitchFamily="34" charset="-128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403196" y="2395421"/>
            <a:ext cx="9595561" cy="126818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2964" y="2530216"/>
            <a:ext cx="933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General </a:t>
            </a:r>
            <a:r>
              <a:rPr lang="de-DE" sz="2000" dirty="0" err="1" smtClean="0">
                <a:solidFill>
                  <a:srgbClr val="000000"/>
                </a:solidFill>
              </a:rPr>
              <a:t>important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hint</a:t>
            </a:r>
            <a:r>
              <a:rPr lang="de-DE" sz="2000" dirty="0" smtClean="0">
                <a:solidFill>
                  <a:srgbClr val="000000"/>
                </a:solidFill>
              </a:rPr>
              <a:t> for Profinet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CtrlXDrive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firmware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AXS03V08-NN.00</a:t>
            </a:r>
            <a:r>
              <a:rPr lang="de-DE" sz="2000" dirty="0" smtClean="0">
                <a:solidFill>
                  <a:srgbClr val="000000"/>
                </a:solidFill>
              </a:rPr>
              <a:t>:</a:t>
            </a:r>
            <a:endParaRPr lang="de-DE" sz="2000" dirty="0" smtClean="0">
              <a:solidFill>
                <a:srgbClr val="000000"/>
              </a:solidFill>
            </a:endParaRPr>
          </a:p>
          <a:p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	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Actual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max. 9 </a:t>
            </a:r>
            <a:r>
              <a:rPr lang="de-DE" sz="2000" b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parameters</a:t>
            </a:r>
            <a:r>
              <a:rPr lang="de-DE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works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as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process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data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 not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more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!!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11BA45-CA3F-4C87-8809-82D316EE104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de-DE" dirty="0"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lang="de-DE" dirty="0" err="1">
                <a:ea typeface="Bosch Office Sans" panose="020B0604020202020204" pitchFamily="34" charset="-128"/>
                <a:cs typeface="Arial" pitchFamily="34" charset="0"/>
              </a:rPr>
              <a:t>CtrlXDrive</a:t>
            </a:r>
            <a:endParaRPr lang="de-DE" dirty="0">
              <a:ea typeface="Bosch Office Sans" panose="020B0604020202020204" pitchFamily="34" charset="-128"/>
              <a:cs typeface="Arial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D37EC76-E80B-48E4-918F-90A7BEEEFF39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Communication </a:t>
            </a:r>
            <a:r>
              <a:rPr lang="fr-FR" dirty="0" err="1"/>
              <a:t>parameterization</a:t>
            </a:r>
            <a:r>
              <a:rPr lang="fr-FR" dirty="0"/>
              <a:t> ctrlx Drive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27AE54-CF0E-4F4C-BC49-6454B159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124D95-EAE6-4CAB-ACC8-37302259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59216"/>
            <a:ext cx="7053634" cy="2109501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63521C1D-0D30-4C14-898A-A9A529940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3268717"/>
            <a:ext cx="6765344" cy="22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329AEEF-2C35-49AC-9545-F07EF87F1D2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de-DE" dirty="0"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lang="de-DE" dirty="0" err="1">
                <a:ea typeface="Bosch Office Sans" panose="020B0604020202020204" pitchFamily="34" charset="-128"/>
                <a:cs typeface="Arial" pitchFamily="34" charset="0"/>
              </a:rPr>
              <a:t>CtrlXDrive</a:t>
            </a:r>
            <a:endParaRPr lang="de-DE" dirty="0">
              <a:ea typeface="Bosch Office Sans" panose="020B0604020202020204" pitchFamily="34" charset="-128"/>
              <a:cs typeface="Arial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BE7708-B454-4118-9B8D-683EFD435CAD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Example </a:t>
            </a:r>
            <a:r>
              <a:rPr lang="fr-FR" dirty="0" err="1"/>
              <a:t>with</a:t>
            </a:r>
            <a:r>
              <a:rPr lang="fr-FR" dirty="0"/>
              <a:t> SIEMENS </a:t>
            </a:r>
            <a:r>
              <a:rPr lang="fr-FR" dirty="0" err="1"/>
              <a:t>Profinet</a:t>
            </a:r>
            <a:r>
              <a:rPr lang="fr-FR" dirty="0"/>
              <a:t> Master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4BDFB8-BCC2-4456-BFA2-6FDF6690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1026" name="Grafik 2">
            <a:extLst>
              <a:ext uri="{FF2B5EF4-FFF2-40B4-BE49-F238E27FC236}">
                <a16:creationId xmlns:a16="http://schemas.microsoft.com/office/drawing/2014/main" id="{413C92DD-40AC-4813-A30C-44CCF337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78" y="1183632"/>
            <a:ext cx="5155619" cy="20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10845" y="1679171"/>
            <a:ext cx="3945024" cy="24605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kern="0" dirty="0" err="1" smtClean="0">
                <a:solidFill>
                  <a:srgbClr val="000000"/>
                </a:solidFill>
              </a:rPr>
              <a:t>Douple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click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to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start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with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defaulf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confiugration</a:t>
            </a:r>
            <a:r>
              <a:rPr lang="de-DE" kern="0" dirty="0" smtClean="0">
                <a:solidFill>
                  <a:srgbClr val="000000"/>
                </a:solidFill>
              </a:rPr>
              <a:t>.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submodules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lexible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configuration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kern="0" baseline="0" dirty="0" err="1" smtClean="0">
                <a:solidFill>
                  <a:srgbClr val="000000"/>
                </a:solidFill>
              </a:rPr>
              <a:t>Use</a:t>
            </a:r>
            <a:r>
              <a:rPr lang="de-DE" kern="0" baseline="0" dirty="0" smtClean="0">
                <a:solidFill>
                  <a:srgbClr val="000000"/>
                </a:solidFill>
              </a:rPr>
              <a:t> PLC Variables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with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datatypes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to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connect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the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process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data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to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the</a:t>
            </a:r>
            <a:r>
              <a:rPr lang="de-DE" kern="0" baseline="0" dirty="0" smtClean="0">
                <a:solidFill>
                  <a:srgbClr val="000000"/>
                </a:solidFill>
              </a:rPr>
              <a:t> </a:t>
            </a:r>
            <a:r>
              <a:rPr lang="de-DE" kern="0" baseline="0" dirty="0" err="1" smtClean="0">
                <a:solidFill>
                  <a:srgbClr val="000000"/>
                </a:solidFill>
              </a:rPr>
              <a:t>functionbloc</a:t>
            </a:r>
            <a:r>
              <a:rPr lang="de-DE" kern="0" baseline="0" dirty="0" smtClean="0">
                <a:solidFill>
                  <a:srgbClr val="000000"/>
                </a:solidFill>
              </a:rPr>
              <a:t>. (</a:t>
            </a:r>
            <a:r>
              <a:rPr lang="de-DE" kern="0" baseline="0" dirty="0" err="1" smtClean="0">
                <a:solidFill>
                  <a:srgbClr val="000000"/>
                </a:solidFill>
              </a:rPr>
              <a:t>part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of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the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example</a:t>
            </a:r>
            <a:r>
              <a:rPr lang="de-DE" kern="0" dirty="0" smtClean="0">
                <a:solidFill>
                  <a:srgbClr val="000000"/>
                </a:solidFill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78" y="3391592"/>
            <a:ext cx="5155619" cy="22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IndraDrive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080" y="647700"/>
            <a:ext cx="1044448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dirty="0" smtClean="0"/>
              <a:t>Load </a:t>
            </a:r>
            <a:r>
              <a:rPr lang="en-US" dirty="0" smtClean="0"/>
              <a:t>(small</a:t>
            </a:r>
            <a:r>
              <a:rPr lang="en-US" dirty="0"/>
              <a:t>) parameter </a:t>
            </a:r>
            <a:r>
              <a:rPr lang="en-US" dirty="0" smtClean="0"/>
              <a:t>file to configure the </a:t>
            </a:r>
            <a:r>
              <a:rPr lang="en-US" dirty="0" err="1" smtClean="0"/>
              <a:t>CtrlXDrive</a:t>
            </a:r>
            <a:r>
              <a:rPr lang="en-US" dirty="0" smtClean="0"/>
              <a:t> </a:t>
            </a:r>
            <a:r>
              <a:rPr lang="en-US" dirty="0" smtClean="0"/>
              <a:t>Interface!</a:t>
            </a:r>
            <a:endParaRPr lang="de-DE" sz="2800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41031" y="1036320"/>
            <a:ext cx="6399703" cy="4420343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Loading </a:t>
            </a:r>
            <a:r>
              <a:rPr lang="en-US" dirty="0">
                <a:solidFill>
                  <a:srgbClr val="000000"/>
                </a:solidFill>
              </a:rPr>
              <a:t>this parameter </a:t>
            </a:r>
            <a:r>
              <a:rPr lang="en-US" dirty="0" smtClean="0">
                <a:solidFill>
                  <a:srgbClr val="000000"/>
                </a:solidFill>
              </a:rPr>
              <a:t>file </a:t>
            </a: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CtrlXDrive</a:t>
            </a:r>
            <a:r>
              <a:rPr lang="en-US" dirty="0" smtClean="0">
                <a:solidFill>
                  <a:srgbClr val="000000"/>
                </a:solidFill>
              </a:rPr>
              <a:t>..”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Connect </a:t>
            </a:r>
            <a:r>
              <a:rPr lang="en-US" dirty="0" smtClean="0">
                <a:solidFill>
                  <a:srgbClr val="000000"/>
                </a:solidFill>
              </a:rPr>
              <a:t>S7 CPU with the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Retrieve the example project (see next side)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Open the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Assign device name (see next side)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Start the example ( </a:t>
            </a:r>
            <a:r>
              <a:rPr lang="en-US" dirty="0" err="1" smtClean="0">
                <a:solidFill>
                  <a:srgbClr val="000000"/>
                </a:solidFill>
              </a:rPr>
              <a:t>Profinet</a:t>
            </a:r>
            <a:r>
              <a:rPr lang="en-US" dirty="0" smtClean="0">
                <a:solidFill>
                  <a:srgbClr val="000000"/>
                </a:solidFill>
              </a:rPr>
              <a:t> communication should be run</a:t>
            </a:r>
            <a:r>
              <a:rPr lang="en-US" dirty="0" smtClean="0">
                <a:solidFill>
                  <a:srgbClr val="000000"/>
                </a:solidFill>
              </a:rPr>
              <a:t>), switch from </a:t>
            </a:r>
            <a:r>
              <a:rPr lang="en-US" dirty="0" err="1" smtClean="0">
                <a:solidFill>
                  <a:srgbClr val="000000"/>
                </a:solidFill>
              </a:rPr>
              <a:t>PreOP</a:t>
            </a:r>
            <a:r>
              <a:rPr lang="en-US" dirty="0" smtClean="0">
                <a:solidFill>
                  <a:srgbClr val="000000"/>
                </a:solidFill>
              </a:rPr>
              <a:t> to OP.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Activate the program example </a:t>
            </a:r>
            <a:r>
              <a:rPr lang="en-US" dirty="0">
                <a:solidFill>
                  <a:srgbClr val="000000"/>
                </a:solidFill>
              </a:rPr>
              <a:t>(see next side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25561" lvl="2" indent="0"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lvl="1"/>
            <a:endParaRPr lang="de-DE" dirty="0">
              <a:solidFill>
                <a:srgbClr val="000000"/>
              </a:solidFill>
            </a:endParaRPr>
          </a:p>
          <a:p>
            <a:pPr lvl="1"/>
            <a:endParaRPr lang="de-DE" dirty="0" smtClean="0">
              <a:solidFill>
                <a:srgbClr val="000000"/>
              </a:solidFill>
            </a:endParaRPr>
          </a:p>
          <a:p>
            <a:pPr marL="233680" lvl="1" indent="0"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294" y="3188520"/>
            <a:ext cx="2949657" cy="1607924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41425"/>
              </p:ext>
            </p:extLst>
          </p:nvPr>
        </p:nvGraphicFramePr>
        <p:xfrm>
          <a:off x="4591981" y="1157446"/>
          <a:ext cx="19796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jekt-Manager-Shellobjekt" showAsIcon="1" r:id="rId8" imgW="1980000" imgH="534600" progId="Package">
                  <p:embed/>
                </p:oleObj>
              </mc:Choice>
              <mc:Fallback>
                <p:oleObj name="Objekt-Manager-Shellobjekt" showAsIcon="1" r:id="rId8" imgW="1980000" imgH="534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1981" y="1157446"/>
                        <a:ext cx="1979613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2685" y="1058972"/>
            <a:ext cx="3718138" cy="42590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45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IndraDrive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080" y="647700"/>
            <a:ext cx="1044448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smtClean="0"/>
              <a:t>Open TIA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0" y="1146630"/>
            <a:ext cx="2270237" cy="24686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350" y="1036320"/>
            <a:ext cx="2608120" cy="3690146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1835446" y="1523734"/>
            <a:ext cx="283029" cy="261257"/>
            <a:chOff x="3897086" y="3889829"/>
            <a:chExt cx="283029" cy="261257"/>
          </a:xfrm>
        </p:grpSpPr>
        <p:sp>
          <p:nvSpPr>
            <p:cNvPr id="12" name="Textfeld 11"/>
            <p:cNvSpPr txBox="1"/>
            <p:nvPr/>
          </p:nvSpPr>
          <p:spPr>
            <a:xfrm>
              <a:off x="3983366" y="3889829"/>
              <a:ext cx="196749" cy="26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3897086" y="3889829"/>
              <a:ext cx="283029" cy="261257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9382769" y="3484685"/>
            <a:ext cx="283029" cy="261257"/>
            <a:chOff x="4996471" y="4042229"/>
            <a:chExt cx="283029" cy="261257"/>
          </a:xfrm>
        </p:grpSpPr>
        <p:sp>
          <p:nvSpPr>
            <p:cNvPr id="21" name="Textfeld 20"/>
            <p:cNvSpPr txBox="1"/>
            <p:nvPr/>
          </p:nvSpPr>
          <p:spPr>
            <a:xfrm>
              <a:off x="5065414" y="4042229"/>
              <a:ext cx="196749" cy="26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kern="0" noProof="0" dirty="0" smtClean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3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4996471" y="4042229"/>
              <a:ext cx="283029" cy="261257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421" y="3874411"/>
            <a:ext cx="3533552" cy="1704110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6356420" y="4269644"/>
            <a:ext cx="283029" cy="261257"/>
            <a:chOff x="4996471" y="4042229"/>
            <a:chExt cx="283029" cy="261257"/>
          </a:xfrm>
        </p:grpSpPr>
        <p:sp>
          <p:nvSpPr>
            <p:cNvPr id="24" name="Textfeld 23"/>
            <p:cNvSpPr txBox="1"/>
            <p:nvPr/>
          </p:nvSpPr>
          <p:spPr>
            <a:xfrm>
              <a:off x="5065414" y="4042229"/>
              <a:ext cx="196749" cy="26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kern="0" noProof="0" dirty="0" smtClean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4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4996471" y="4042229"/>
              <a:ext cx="283029" cy="261257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170" y="998220"/>
            <a:ext cx="4474441" cy="2765503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5726077" y="2380971"/>
            <a:ext cx="283029" cy="261257"/>
            <a:chOff x="4996471" y="4042229"/>
            <a:chExt cx="283029" cy="261257"/>
          </a:xfrm>
        </p:grpSpPr>
        <p:sp>
          <p:nvSpPr>
            <p:cNvPr id="16" name="Textfeld 15"/>
            <p:cNvSpPr txBox="1"/>
            <p:nvPr/>
          </p:nvSpPr>
          <p:spPr>
            <a:xfrm>
              <a:off x="5065414" y="4042229"/>
              <a:ext cx="196749" cy="26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kern="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2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4996471" y="4042229"/>
              <a:ext cx="283029" cy="261257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1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EN-S7Profinet </a:t>
            </a:r>
            <a:r>
              <a:rPr kumimoji="0" lang="de-DE" sz="2800" b="0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osch Office Sans" panose="020B0604020202020204" pitchFamily="34" charset="-128"/>
                <a:cs typeface="Arial" pitchFamily="34" charset="0"/>
              </a:rPr>
              <a:t>IndraDrive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080" y="647700"/>
            <a:ext cx="1044448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smtClean="0"/>
              <a:t>Open TIA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838116" y="1175459"/>
            <a:ext cx="283029" cy="261257"/>
            <a:chOff x="4996471" y="4042229"/>
            <a:chExt cx="283029" cy="261257"/>
          </a:xfrm>
        </p:grpSpPr>
        <p:sp>
          <p:nvSpPr>
            <p:cNvPr id="24" name="Textfeld 23"/>
            <p:cNvSpPr txBox="1"/>
            <p:nvPr/>
          </p:nvSpPr>
          <p:spPr>
            <a:xfrm>
              <a:off x="5065414" y="4042229"/>
              <a:ext cx="196749" cy="26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kern="0" noProof="0" dirty="0" smtClean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4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4996471" y="4042229"/>
              <a:ext cx="283029" cy="261257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732" y="1107681"/>
            <a:ext cx="7368828" cy="444959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0844" y="1552303"/>
            <a:ext cx="2923887" cy="1453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Test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function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de-DE" kern="0" dirty="0" smtClean="0">
                <a:solidFill>
                  <a:srgbClr val="000000"/>
                </a:solidFill>
              </a:rPr>
              <a:t>bloc </a:t>
            </a:r>
            <a:r>
              <a:rPr lang="de-DE" kern="0" dirty="0" err="1" smtClean="0">
                <a:solidFill>
                  <a:srgbClr val="000000"/>
                </a:solidFill>
              </a:rPr>
              <a:t>directly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with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the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instanz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db</a:t>
            </a:r>
            <a:r>
              <a:rPr lang="de-DE" kern="0" dirty="0" smtClean="0">
                <a:solidFill>
                  <a:srgbClr val="000000"/>
                </a:solidFill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TCH_BG1_D2_169.PNG" val="image3.png"/>
  <p:tag name="SAXMLTEMPLATE" val="presentation_169"/>
  <p:tag name="SAXMLCOMPANYNAME" val="rexroth"/>
  <p:tag name="RIGHT_D2.PNG" val="image2.png"/>
  <p:tag name="MLTEMPLATEVERSION" val="1.0"/>
  <p:tag name="LOGO_D2.PNG" val="image1.png"/>
  <p:tag name="BOTTOM_D2_169.PNG" val="image4.png"/>
  <p:tag name="LOGO2_D2.PNG" val="image5.png"/>
  <p:tag name="TITLEMASTERCOLORSETGROUPCLASSNAME" val="ColorSetGroup1"/>
  <p:tag name="SLIDEMASTERCOLORSETGROUPCLASSNAME" val="ColorSetGroup1"/>
  <p:tag name="SAX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Accent1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Pic2"/>
  <p:tag name="SHAPECLASSPROTECTIONTYPE" val="3"/>
  <p:tag name="ML_SENDTOBACK" val="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1"/>
  <p:tag name="SAXCONVERTED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1"/>
  <p:tag name="SAXCONVERTED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1"/>
  <p:tag name="SAXCONVERTED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STYLENAME" val="Bodystyle"/>
  <p:tag name="COLORSETGROUPCLASSNAME" val="ColorSetGroup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1"/>
  <p:tag name="SAXCONVERTED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1"/>
  <p:tag name="SAXCONVERT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Accent1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Pic2"/>
  <p:tag name="SHAPECLASSPROTECTIONTYPE" val="3"/>
  <p:tag name="ML_SENDTOBACK" val=" 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heme/theme1.xml><?xml version="1.0" encoding="utf-8"?>
<a:theme xmlns:a="http://schemas.openxmlformats.org/drawingml/2006/main" name="Rexroth NG">
  <a:themeElements>
    <a:clrScheme name="Rexroth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002B49"/>
      </a:accent1>
      <a:accent2>
        <a:srgbClr val="00CCFF"/>
      </a:accent2>
      <a:accent3>
        <a:srgbClr val="A3BAC8"/>
      </a:accent3>
      <a:accent4>
        <a:srgbClr val="91F0FF"/>
      </a:accent4>
      <a:accent5>
        <a:srgbClr val="5A7C91"/>
      </a:accent5>
      <a:accent6>
        <a:srgbClr val="DF0024"/>
      </a:accent6>
      <a:hlink>
        <a:srgbClr val="002B49"/>
      </a:hlink>
      <a:folHlink>
        <a:srgbClr val="5A7C91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80DFE73C-A090-412A-8263-700293087520}" vid="{45DFD1BA-6AEC-4DBD-A293-52590F50F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elect>
  <Line>
    <Color val="002B49"/>
    <Color val="91F0FF"/>
    <Color val="5A7C91"/>
  </Line>
  <Line>
    <Color val="00CCFF"/>
    <Color val="A3BAC8"/>
    <Color val="DF0024"/>
  </Line>
  <Line>
    <Color val="0066A2"/>
    <Color val="0082AE"/>
    <Color val="2A958D"/>
    <Color val="67A356"/>
  </Line>
  <Line>
    <Color val="7FB2D0"/>
    <Color val="7FC0D6"/>
    <Color val="94CAC6"/>
    <Color val="B3D1A1"/>
  </Line>
  <Line>
    <Color val="AEC32B"/>
    <Color val="EBD417"/>
    <Color val="FBB034"/>
    <Color val="F47932"/>
  </Line>
  <Line>
    <Color val="D6E195"/>
    <Color val="F5E98B"/>
    <Color val="FDD799"/>
    <Color val="F9BC98"/>
  </Line>
  <Line>
    <Color val="5A7C91"/>
    <Color val="819EB1"/>
    <Color val="A3BAC8"/>
    <Color val="CFDDE7"/>
  </Line>
  <Line>
    <Color val="E5EEF2"/>
    <Color val="808080"/>
    <Color val="969696"/>
    <Color val="C0C0C0"/>
  </Line>
</sax_ColorSelect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Anlagenvermerk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DC-AE/STS5</OrgInhalt>
      <Wert>DC-AE/STS5</Wert>
      <Platzhalter>False</Platzhalter>
      <DocDatenDialog>True</DocDatenDialog>
      <Label>Urhebervermerk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/>
      <Wert/>
      <Platzhalter>False</Platzhalter>
      <DocDatenDialog>True</DocDatenDialog>
      <Label>Vertraulichkeitsvermerk</Label>
      <FrageVar>False</FrageVar>
      <Prefix/>
      <Suffix/>
      <WegfallVar/>
      <ComboBox>
        <Option>Intern</Option>
        <Option>Vertraulich</Option>
        <Option>Streng vertraulich</Option>
        <Option/>
      </ComboBox>
      <MussFeld>False</MussFeld>
      <InDokument>True</InDokument>
      <Sektion>Bosch_footer_1</Sektion>
      <Reihenfolge>0</Reihenfolge>
    </Variable>
    <Variable>
      <Name>copyright</Name>
      <OrgInhalt>© Bosch Rexroth AG 2019. Alle Rechte vorbehalten, auch bzgl. jeder Verfügung, Verwertung, Reproduktion, Bearbeitung, Weitergabe sowie für den Fall von Schutzrechtsanmeldungen.</OrgInhalt>
      <Wert>© Bosch Rexroth AG 2019. Alle Rechte vorbehalten, auch bzgl. jeder Verfügung, Verwertung, Reproduktion, Bearbeitung, Weitergabe sowie für den Fall von Schutzrechtsanmeldungen.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02.04.2019</OrgInhalt>
      <Wert>02.04.2019</Wert>
      <Platzhalter>False</Platzhalter>
      <DocDatenDialog>True</DocDatenDialog>
      <Label>Datum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Ablagevermerk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F380EBFA-E2FD-45DD-8CA9-AEA47FCF934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PresentationFormat>Benutzerdefiniert</PresentationFormat>
  <Paragraphs>49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Bosch Office Sans</vt:lpstr>
      <vt:lpstr>Calibri</vt:lpstr>
      <vt:lpstr>Wingdings</vt:lpstr>
      <vt:lpstr>Wingdings 3</vt:lpstr>
      <vt:lpstr>Rexroth NG</vt:lpstr>
      <vt:lpstr>Paket</vt:lpstr>
      <vt:lpstr>EN-Profinet CtrlXDrive  (TIA FB´s) Quickstart </vt:lpstr>
      <vt:lpstr>PowerPoint-Präsentation</vt:lpstr>
      <vt:lpstr>Communication parameterization ctrlx Drive </vt:lpstr>
      <vt:lpstr>Example with SIEMENS Profinet Master</vt:lpstr>
      <vt:lpstr>Load (small) parameter file to configure the CtrlXDrive Interface!</vt:lpstr>
      <vt:lpstr>Open TIA example project</vt:lpstr>
      <vt:lpstr>Open TIA example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Neuber Andreas (DC-AE/STS5)</dc:creator>
  <cp:lastModifiedBy>Neuber Andreas (DC-AE/STS3)</cp:lastModifiedBy>
  <cp:revision>380</cp:revision>
  <dcterms:created xsi:type="dcterms:W3CDTF">2018-01-19T09:06:36Z</dcterms:created>
  <dcterms:modified xsi:type="dcterms:W3CDTF">2022-05-09T15:06:55Z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