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</p:sldMasterIdLst>
  <p:notesMasterIdLst>
    <p:notesMasterId r:id="rId17"/>
  </p:notesMasterIdLst>
  <p:sldIdLst>
    <p:sldId id="256" r:id="rId4"/>
    <p:sldId id="260" r:id="rId5"/>
    <p:sldId id="266" r:id="rId6"/>
    <p:sldId id="267" r:id="rId7"/>
    <p:sldId id="269" r:id="rId8"/>
    <p:sldId id="262" r:id="rId9"/>
    <p:sldId id="261" r:id="rId10"/>
    <p:sldId id="268" r:id="rId11"/>
    <p:sldId id="265" r:id="rId12"/>
    <p:sldId id="272" r:id="rId13"/>
    <p:sldId id="271" r:id="rId14"/>
    <p:sldId id="257" r:id="rId15"/>
    <p:sldId id="264" r:id="rId16"/>
  </p:sldIdLst>
  <p:sldSz cx="10969625" cy="6170613"/>
  <p:notesSz cx="6858000" cy="9144000"/>
  <p:custDataLst>
    <p:tags r:id="rId18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1pPr>
    <a:lvl2pPr marL="41113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2pPr>
    <a:lvl3pPr marL="8222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3pPr>
    <a:lvl4pPr marL="123341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4pPr>
    <a:lvl5pPr marL="164454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5pPr>
    <a:lvl6pPr marL="2055686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6pPr>
    <a:lvl7pPr marL="2466823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7pPr>
    <a:lvl8pPr marL="2877960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8pPr>
    <a:lvl9pPr marL="3289097" algn="l" defTabSz="822275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CC71"/>
    <a:srgbClr val="349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waenen Markus (DC/ENE)" userId="ef7af5cb-b0a7-498d-ba11-ad1e06fd9b54" providerId="ADAL" clId="{BD17C343-E0DB-4798-B0B0-1E85D72B6A89}"/>
    <pc:docChg chg="modSld sldOrd">
      <pc:chgData name="Schwaenen Markus (DC/ENE)" userId="ef7af5cb-b0a7-498d-ba11-ad1e06fd9b54" providerId="ADAL" clId="{BD17C343-E0DB-4798-B0B0-1E85D72B6A89}" dt="2024-10-04T08:18:34.922" v="44" actId="14100"/>
      <pc:docMkLst>
        <pc:docMk/>
      </pc:docMkLst>
      <pc:sldChg chg="ord">
        <pc:chgData name="Schwaenen Markus (DC/ENE)" userId="ef7af5cb-b0a7-498d-ba11-ad1e06fd9b54" providerId="ADAL" clId="{BD17C343-E0DB-4798-B0B0-1E85D72B6A89}" dt="2024-10-04T08:18:04.724" v="36"/>
        <pc:sldMkLst>
          <pc:docMk/>
          <pc:sldMk cId="1826404610" sldId="265"/>
        </pc:sldMkLst>
      </pc:sldChg>
      <pc:sldChg chg="modSp mod">
        <pc:chgData name="Schwaenen Markus (DC/ENE)" userId="ef7af5cb-b0a7-498d-ba11-ad1e06fd9b54" providerId="ADAL" clId="{BD17C343-E0DB-4798-B0B0-1E85D72B6A89}" dt="2024-10-04T08:18:34.922" v="44" actId="14100"/>
        <pc:sldMkLst>
          <pc:docMk/>
          <pc:sldMk cId="2451022279" sldId="266"/>
        </pc:sldMkLst>
        <pc:spChg chg="mod">
          <ac:chgData name="Schwaenen Markus (DC/ENE)" userId="ef7af5cb-b0a7-498d-ba11-ad1e06fd9b54" providerId="ADAL" clId="{BD17C343-E0DB-4798-B0B0-1E85D72B6A89}" dt="2024-10-04T08:18:25.079" v="42" actId="6549"/>
          <ac:spMkLst>
            <pc:docMk/>
            <pc:sldMk cId="2451022279" sldId="266"/>
            <ac:spMk id="5" creationId="{6045F419-FD5D-2DE3-7310-3DB9B85D75F8}"/>
          </ac:spMkLst>
        </pc:spChg>
        <pc:picChg chg="mod">
          <ac:chgData name="Schwaenen Markus (DC/ENE)" userId="ef7af5cb-b0a7-498d-ba11-ad1e06fd9b54" providerId="ADAL" clId="{BD17C343-E0DB-4798-B0B0-1E85D72B6A89}" dt="2024-10-04T08:18:34.922" v="44" actId="14100"/>
          <ac:picMkLst>
            <pc:docMk/>
            <pc:sldMk cId="2451022279" sldId="266"/>
            <ac:picMk id="9" creationId="{9DC1BD49-6B30-4B56-5BD7-7AEA01B49CA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7911F-CEAF-4F0B-98BD-EFB38C6572AA}" type="datetimeFigureOut">
              <a:rPr lang="de-DE" smtClean="0"/>
              <a:t>06.10.2024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D48B2-9EB0-4B37-9B35-FC11E2EA535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315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1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60000" y="1440000"/>
            <a:ext cx="10346100" cy="4021000"/>
          </a:xfrm>
          <a:ln w="0">
            <a:noFill/>
          </a:ln>
          <a:effectLst/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8600"/>
              </a:lnSpc>
              <a:spcBef>
                <a:spcPts val="0"/>
              </a:spcBef>
              <a:defRPr sz="8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Präs. Titel hinzufügen</a:t>
            </a:r>
          </a:p>
        </p:txBody>
      </p:sp>
      <p:sp>
        <p:nvSpPr>
          <p:cNvPr id="2" name="BackgroundPicture1">
            <a:extLst>
              <a:ext uri="{FF2B5EF4-FFF2-40B4-BE49-F238E27FC236}">
                <a16:creationId xmlns:a16="http://schemas.microsoft.com/office/drawing/2014/main" id="{4C67D05B-02EA-1693-2D4B-CA7DCC429FBA}"/>
              </a:ext>
            </a:extLst>
          </p:cNvPr>
          <p:cNvSpPr/>
          <p:nvPr userDrawn="1"/>
        </p:nvSpPr>
        <p:spPr>
          <a:xfrm>
            <a:off x="0" y="0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3" name="BackgroundPicture2">
            <a:extLst>
              <a:ext uri="{FF2B5EF4-FFF2-40B4-BE49-F238E27FC236}">
                <a16:creationId xmlns:a16="http://schemas.microsoft.com/office/drawing/2014/main" id="{984B3BDF-3DD4-0AD5-2FB3-85808C585D9C}"/>
              </a:ext>
            </a:extLst>
          </p:cNvPr>
          <p:cNvSpPr/>
          <p:nvPr userDrawn="1"/>
        </p:nvSpPr>
        <p:spPr>
          <a:xfrm rot="10800000">
            <a:off x="0" y="5252612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CC023B5-22C1-14E9-33D3-94BB9F111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C06A1-B4B3-3ED8-6674-D4EC3FE9E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2300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8" orient="horz" pos="905" userDrawn="1">
          <p15:clr>
            <a:srgbClr val="FBAE40"/>
          </p15:clr>
        </p15:guide>
        <p15:guide id="23" orient="horz" pos="3440" userDrawn="1">
          <p15:clr>
            <a:srgbClr val="FBAE40"/>
          </p15:clr>
        </p15:guide>
        <p15:guide id="24" pos="224" userDrawn="1">
          <p15:clr>
            <a:srgbClr val="FBAE40"/>
          </p15:clr>
        </p15:guide>
        <p15:guide id="25" pos="674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ntent dark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Picture2">
            <a:extLst>
              <a:ext uri="{FF2B5EF4-FFF2-40B4-BE49-F238E27FC236}">
                <a16:creationId xmlns:a16="http://schemas.microsoft.com/office/drawing/2014/main" id="{284D3B4C-9D1A-C467-D10D-AB5759B15402}"/>
              </a:ext>
            </a:extLst>
          </p:cNvPr>
          <p:cNvSpPr/>
          <p:nvPr userDrawn="1"/>
        </p:nvSpPr>
        <p:spPr>
          <a:xfrm rot="10800000">
            <a:off x="0" y="5252612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47FD3E56-5E06-6DD1-4756-46DE63EF8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8" name="Footer">
            <a:extLst>
              <a:ext uri="{FF2B5EF4-FFF2-40B4-BE49-F238E27FC236}">
                <a16:creationId xmlns:a16="http://schemas.microsoft.com/office/drawing/2014/main" id="{FEB6F6A5-A529-92B9-55FE-058CB9D1E984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Chapter_titleonly">
            <a:extLst>
              <a:ext uri="{FF2B5EF4-FFF2-40B4-BE49-F238E27FC236}">
                <a16:creationId xmlns:a16="http://schemas.microsoft.com/office/drawing/2014/main" id="{E311C0AE-2DE4-8E96-7B13-6B9BCE05E56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de-DE" sz="2400" b="1" kern="0" baseline="0">
                <a:solidFill>
                  <a:srgbClr val="00B9E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8" name="slide_title">
            <a:extLst>
              <a:ext uri="{FF2B5EF4-FFF2-40B4-BE49-F238E27FC236}">
                <a16:creationId xmlns:a16="http://schemas.microsoft.com/office/drawing/2014/main" id="{8466D3B3-E7C3-4CBE-9A38-5FE8BF51AAEA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>
                <a:solidFill>
                  <a:srgbClr val="00B9E5"/>
                </a:solidFill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399"/>
            <a:ext cx="312928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F3E027D-9EE5-4C12-9974-36EA025C350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10330" y="1295400"/>
            <a:ext cx="312928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7561580" y="1295400"/>
            <a:ext cx="312928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3" name="Rectangle7">
            <a:extLst>
              <a:ext uri="{FF2B5EF4-FFF2-40B4-BE49-F238E27FC236}">
                <a16:creationId xmlns:a16="http://schemas.microsoft.com/office/drawing/2014/main" id="{79759149-285E-4F0E-938E-7199B34084BE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3108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5" pos="2134" userDrawn="1">
          <p15:clr>
            <a:srgbClr val="FBAE40"/>
          </p15:clr>
        </p15:guide>
        <p15:guide id="6" pos="4763" userDrawn="1">
          <p15:clr>
            <a:srgbClr val="FBAE40"/>
          </p15:clr>
        </p15:guide>
        <p15:guide id="7" pos="6734" userDrawn="1">
          <p15:clr>
            <a:srgbClr val="FBAE40"/>
          </p15:clr>
        </p15:guide>
        <p15:guide id="8" pos="2463" userDrawn="1">
          <p15:clr>
            <a:srgbClr val="FBAE40"/>
          </p15:clr>
        </p15:guide>
        <p15:guide id="9" pos="4434" userDrawn="1">
          <p15:clr>
            <a:srgbClr val="FBAE40"/>
          </p15:clr>
        </p15:guide>
        <p15:guide id="12" orient="horz" pos="163" userDrawn="1">
          <p15:clr>
            <a:srgbClr val="FBAE40"/>
          </p15:clr>
        </p15:guide>
        <p15:guide id="13" orient="horz" pos="408" userDrawn="1">
          <p15:clr>
            <a:srgbClr val="FBAE40"/>
          </p15:clr>
        </p15:guide>
        <p15:guide id="14" orient="horz" pos="653" userDrawn="1">
          <p15:clr>
            <a:srgbClr val="FBAE40"/>
          </p15:clr>
        </p15:guide>
        <p15:guide id="16" orient="horz" pos="3441" userDrawn="1">
          <p15:clr>
            <a:srgbClr val="FBAE40"/>
          </p15:clr>
        </p15:guide>
        <p15:guide id="17" orient="horz" pos="81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ligh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titleonly">
            <a:extLst>
              <a:ext uri="{FF2B5EF4-FFF2-40B4-BE49-F238E27FC236}">
                <a16:creationId xmlns:a16="http://schemas.microsoft.com/office/drawing/2014/main" id="{E311C0AE-2DE4-8E96-7B13-6B9BCE05E56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de-DE" sz="2400" b="1" kern="0" baseline="0">
                <a:solidFill>
                  <a:srgbClr val="00B9E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8" name="slide_title">
            <a:extLst>
              <a:ext uri="{FF2B5EF4-FFF2-40B4-BE49-F238E27FC236}">
                <a16:creationId xmlns:a16="http://schemas.microsoft.com/office/drawing/2014/main" id="{8466D3B3-E7C3-4CBE-9A38-5FE8BF51AAEA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>
                <a:solidFill>
                  <a:srgbClr val="00B9E5"/>
                </a:solidFill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399"/>
            <a:ext cx="312928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F3E027D-9EE5-4C12-9974-36EA025C350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10330" y="1295400"/>
            <a:ext cx="312928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7561580" y="1295400"/>
            <a:ext cx="312928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3" name="Rectangle7">
            <a:extLst>
              <a:ext uri="{FF2B5EF4-FFF2-40B4-BE49-F238E27FC236}">
                <a16:creationId xmlns:a16="http://schemas.microsoft.com/office/drawing/2014/main" id="{79759149-285E-4F0E-938E-7199B34084BE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5200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5" pos="2134" userDrawn="1">
          <p15:clr>
            <a:srgbClr val="FBAE40"/>
          </p15:clr>
        </p15:guide>
        <p15:guide id="6" pos="4763" userDrawn="1">
          <p15:clr>
            <a:srgbClr val="FBAE40"/>
          </p15:clr>
        </p15:guide>
        <p15:guide id="7" pos="6734" userDrawn="1">
          <p15:clr>
            <a:srgbClr val="FBAE40"/>
          </p15:clr>
        </p15:guide>
        <p15:guide id="8" pos="2463" userDrawn="1">
          <p15:clr>
            <a:srgbClr val="FBAE40"/>
          </p15:clr>
        </p15:guide>
        <p15:guide id="9" pos="4434" userDrawn="1">
          <p15:clr>
            <a:srgbClr val="FBAE40"/>
          </p15:clr>
        </p15:guide>
        <p15:guide id="12" orient="horz" pos="163" userDrawn="1">
          <p15:clr>
            <a:srgbClr val="FBAE40"/>
          </p15:clr>
        </p15:guide>
        <p15:guide id="13" orient="horz" pos="408" userDrawn="1">
          <p15:clr>
            <a:srgbClr val="FBAE40"/>
          </p15:clr>
        </p15:guide>
        <p15:guide id="14" orient="horz" pos="653" userDrawn="1">
          <p15:clr>
            <a:srgbClr val="FBAE40"/>
          </p15:clr>
        </p15:guide>
        <p15:guide id="16" orient="horz" pos="3441" userDrawn="1">
          <p15:clr>
            <a:srgbClr val="FBAE40"/>
          </p15:clr>
        </p15:guide>
        <p15:guide id="17" orient="horz" pos="81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nly title dark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Picture2">
            <a:extLst>
              <a:ext uri="{FF2B5EF4-FFF2-40B4-BE49-F238E27FC236}">
                <a16:creationId xmlns:a16="http://schemas.microsoft.com/office/drawing/2014/main" id="{A3B84066-6035-D150-79DB-E6F73AC521F1}"/>
              </a:ext>
            </a:extLst>
          </p:cNvPr>
          <p:cNvSpPr/>
          <p:nvPr userDrawn="1"/>
        </p:nvSpPr>
        <p:spPr>
          <a:xfrm rot="10800000">
            <a:off x="0" y="5252612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8D3D88F3-124D-A588-B32B-5F582719A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5" name="Footer">
            <a:extLst>
              <a:ext uri="{FF2B5EF4-FFF2-40B4-BE49-F238E27FC236}">
                <a16:creationId xmlns:a16="http://schemas.microsoft.com/office/drawing/2014/main" id="{BD91427E-BF6D-0732-4C28-E8C9868C5F89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Chapter_titleonly"/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de-DE" sz="2400" b="1" kern="0" baseline="0">
                <a:solidFill>
                  <a:srgbClr val="00B9E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9" name="slide_title">
            <a:extLst>
              <a:ext uri="{FF2B5EF4-FFF2-40B4-BE49-F238E27FC236}">
                <a16:creationId xmlns:a16="http://schemas.microsoft.com/office/drawing/2014/main" id="{CE9D89DE-4B7A-4152-8E47-903CAF20AB0B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>
                <a:solidFill>
                  <a:srgbClr val="00B9E5"/>
                </a:solidFill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699" y="5923477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0" name="Rectangle7">
            <a:extLst>
              <a:ext uri="{FF2B5EF4-FFF2-40B4-BE49-F238E27FC236}">
                <a16:creationId xmlns:a16="http://schemas.microsoft.com/office/drawing/2014/main" id="{8883D326-CEAD-4903-8269-B2D194C3C224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3804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5" orient="horz" pos="652" userDrawn="1">
          <p15:clr>
            <a:srgbClr val="FBAE40"/>
          </p15:clr>
        </p15:guide>
        <p15:guide id="16" orient="horz" pos="3440" userDrawn="1">
          <p15:clr>
            <a:srgbClr val="FBAE40"/>
          </p15:clr>
        </p15:guide>
        <p15:guide id="17" orient="horz" pos="81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ly title ligh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titleonly"/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de-DE" sz="2400" b="1" kern="0" baseline="0">
                <a:solidFill>
                  <a:srgbClr val="00B9E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9" name="slide_title">
            <a:extLst>
              <a:ext uri="{FF2B5EF4-FFF2-40B4-BE49-F238E27FC236}">
                <a16:creationId xmlns:a16="http://schemas.microsoft.com/office/drawing/2014/main" id="{CE9D89DE-4B7A-4152-8E47-903CAF20AB0B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>
                <a:solidFill>
                  <a:srgbClr val="00B9E5"/>
                </a:solidFill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699" y="5923477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0" name="Rectangle7">
            <a:extLst>
              <a:ext uri="{FF2B5EF4-FFF2-40B4-BE49-F238E27FC236}">
                <a16:creationId xmlns:a16="http://schemas.microsoft.com/office/drawing/2014/main" id="{8883D326-CEAD-4903-8269-B2D194C3C224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2274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5" orient="horz" pos="652" userDrawn="1">
          <p15:clr>
            <a:srgbClr val="FBAE40"/>
          </p15:clr>
        </p15:guide>
        <p15:guide id="16" orient="horz" pos="3440" userDrawn="1">
          <p15:clr>
            <a:srgbClr val="FBAE40"/>
          </p15:clr>
        </p15:guide>
        <p15:guide id="17" orient="horz" pos="81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Picture2">
            <a:extLst>
              <a:ext uri="{FF2B5EF4-FFF2-40B4-BE49-F238E27FC236}">
                <a16:creationId xmlns:a16="http://schemas.microsoft.com/office/drawing/2014/main" id="{3B05D91A-C1FF-A6F6-AAA3-00AF31E1E895}"/>
              </a:ext>
            </a:extLst>
          </p:cNvPr>
          <p:cNvSpPr/>
          <p:nvPr userDrawn="1"/>
        </p:nvSpPr>
        <p:spPr>
          <a:xfrm rot="10800000">
            <a:off x="0" y="5252612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F1A856B7-C428-C201-2653-305370B18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4" name="Footer">
            <a:extLst>
              <a:ext uri="{FF2B5EF4-FFF2-40B4-BE49-F238E27FC236}">
                <a16:creationId xmlns:a16="http://schemas.microsoft.com/office/drawing/2014/main" id="{71FC0F82-13F9-DC6E-A1F6-AF573CDEF10A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8" name="Rectangle7">
            <a:extLst>
              <a:ext uri="{FF2B5EF4-FFF2-40B4-BE49-F238E27FC236}">
                <a16:creationId xmlns:a16="http://schemas.microsoft.com/office/drawing/2014/main" id="{C868D9BE-A299-4D0B-87AF-B491FAE5FD28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5037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440" userDrawn="1">
          <p15:clr>
            <a:srgbClr val="FBAE40"/>
          </p15:clr>
        </p15:guide>
        <p15:guide id="3" pos="166" userDrawn="1">
          <p15:clr>
            <a:srgbClr val="FBAE40"/>
          </p15:clr>
        </p15:guide>
        <p15:guide id="4" pos="6744" userDrawn="1">
          <p15:clr>
            <a:srgbClr val="FBAE40"/>
          </p15:clr>
        </p15:guide>
        <p15:guide id="5" orient="horz" pos="16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igh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8" name="Rectangle7">
            <a:extLst>
              <a:ext uri="{FF2B5EF4-FFF2-40B4-BE49-F238E27FC236}">
                <a16:creationId xmlns:a16="http://schemas.microsoft.com/office/drawing/2014/main" id="{C868D9BE-A299-4D0B-87AF-B491FAE5FD28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4551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440" userDrawn="1">
          <p15:clr>
            <a:srgbClr val="FBAE40"/>
          </p15:clr>
        </p15:guide>
        <p15:guide id="3" pos="166" userDrawn="1">
          <p15:clr>
            <a:srgbClr val="FBAE40"/>
          </p15:clr>
        </p15:guide>
        <p15:guide id="4" pos="6744" userDrawn="1">
          <p15:clr>
            <a:srgbClr val="FBAE40"/>
          </p15:clr>
        </p15:guide>
        <p15:guide id="5" orient="horz" pos="16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inverted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0B4C65B-5C1D-97B1-3581-7174A46E4AC6}"/>
              </a:ext>
            </a:extLst>
          </p:cNvPr>
          <p:cNvSpPr/>
          <p:nvPr userDrawn="1"/>
        </p:nvSpPr>
        <p:spPr>
          <a:xfrm>
            <a:off x="1" y="1"/>
            <a:ext cx="10969625" cy="5832001"/>
          </a:xfrm>
          <a:custGeom>
            <a:avLst/>
            <a:gdLst>
              <a:gd name="connsiteX0" fmla="*/ 0 w 10969625"/>
              <a:gd name="connsiteY0" fmla="*/ 0 h 5832001"/>
              <a:gd name="connsiteX1" fmla="*/ 10969625 w 10969625"/>
              <a:gd name="connsiteY1" fmla="*/ 0 h 5832001"/>
              <a:gd name="connsiteX2" fmla="*/ 10969625 w 10969625"/>
              <a:gd name="connsiteY2" fmla="*/ 5252613 h 5832001"/>
              <a:gd name="connsiteX3" fmla="*/ 1 w 10969625"/>
              <a:gd name="connsiteY3" fmla="*/ 5821413 h 5832001"/>
              <a:gd name="connsiteX4" fmla="*/ 1 w 10969625"/>
              <a:gd name="connsiteY4" fmla="*/ 5832001 h 5832001"/>
              <a:gd name="connsiteX5" fmla="*/ 0 w 10969625"/>
              <a:gd name="connsiteY5" fmla="*/ 5832001 h 583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9625" h="5832001">
                <a:moveTo>
                  <a:pt x="0" y="0"/>
                </a:moveTo>
                <a:lnTo>
                  <a:pt x="10969625" y="0"/>
                </a:lnTo>
                <a:lnTo>
                  <a:pt x="10969625" y="5252613"/>
                </a:lnTo>
                <a:lnTo>
                  <a:pt x="1" y="5821413"/>
                </a:lnTo>
                <a:lnTo>
                  <a:pt x="1" y="5832001"/>
                </a:lnTo>
                <a:lnTo>
                  <a:pt x="0" y="5832001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979326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440" userDrawn="1">
          <p15:clr>
            <a:srgbClr val="FBAE40"/>
          </p15:clr>
        </p15:guide>
        <p15:guide id="3" pos="166" userDrawn="1">
          <p15:clr>
            <a:srgbClr val="FBAE40"/>
          </p15:clr>
        </p15:guide>
        <p15:guide id="4" pos="6744" userDrawn="1">
          <p15:clr>
            <a:srgbClr val="FBAE40"/>
          </p15:clr>
        </p15:guide>
        <p15:guide id="5" orient="horz" pos="16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ligh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230F02C8-06A0-3C62-8810-6966389142AC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0" y="0"/>
            <a:ext cx="10969625" cy="6170613"/>
          </a:xfrm>
          <a:custGeom>
            <a:avLst/>
            <a:gdLst>
              <a:gd name="connsiteX0" fmla="*/ 1 w 10969625"/>
              <a:gd name="connsiteY0" fmla="*/ 6170400 h 6170613"/>
              <a:gd name="connsiteX1" fmla="*/ 2 w 10969625"/>
              <a:gd name="connsiteY1" fmla="*/ 6170400 h 6170613"/>
              <a:gd name="connsiteX2" fmla="*/ 2 w 10969625"/>
              <a:gd name="connsiteY2" fmla="*/ 6170613 h 6170613"/>
              <a:gd name="connsiteX3" fmla="*/ 1 w 10969625"/>
              <a:gd name="connsiteY3" fmla="*/ 6170613 h 6170613"/>
              <a:gd name="connsiteX4" fmla="*/ 0 w 10969625"/>
              <a:gd name="connsiteY4" fmla="*/ 0 h 6170613"/>
              <a:gd name="connsiteX5" fmla="*/ 10969625 w 10969625"/>
              <a:gd name="connsiteY5" fmla="*/ 0 h 6170613"/>
              <a:gd name="connsiteX6" fmla="*/ 10969625 w 10969625"/>
              <a:gd name="connsiteY6" fmla="*/ 5252613 h 6170613"/>
              <a:gd name="connsiteX7" fmla="*/ 1 w 10969625"/>
              <a:gd name="connsiteY7" fmla="*/ 5821413 h 6170613"/>
              <a:gd name="connsiteX8" fmla="*/ 1 w 10969625"/>
              <a:gd name="connsiteY8" fmla="*/ 6170400 h 6170613"/>
              <a:gd name="connsiteX9" fmla="*/ 0 w 10969625"/>
              <a:gd name="connsiteY9" fmla="*/ 6170400 h 617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69625" h="6170613">
                <a:moveTo>
                  <a:pt x="1" y="6170400"/>
                </a:moveTo>
                <a:lnTo>
                  <a:pt x="2" y="6170400"/>
                </a:lnTo>
                <a:lnTo>
                  <a:pt x="2" y="6170613"/>
                </a:lnTo>
                <a:lnTo>
                  <a:pt x="1" y="6170613"/>
                </a:lnTo>
                <a:close/>
                <a:moveTo>
                  <a:pt x="0" y="0"/>
                </a:moveTo>
                <a:lnTo>
                  <a:pt x="10969625" y="0"/>
                </a:lnTo>
                <a:lnTo>
                  <a:pt x="10969625" y="5252613"/>
                </a:lnTo>
                <a:lnTo>
                  <a:pt x="1" y="5821413"/>
                </a:lnTo>
                <a:lnTo>
                  <a:pt x="1" y="6170400"/>
                </a:lnTo>
                <a:lnTo>
                  <a:pt x="0" y="6170400"/>
                </a:lnTo>
                <a:close/>
              </a:path>
            </a:pathLst>
          </a:custGeom>
          <a:solidFill>
            <a:srgbClr val="FFE6E7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550000"/>
              </a:lnSpc>
              <a:buFontTx/>
              <a:buNone/>
              <a:defRPr sz="1200"/>
            </a:lvl1pPr>
          </a:lstStyle>
          <a:p>
            <a:r>
              <a:rPr lang="en-US"/>
              <a:t>Bild hinzufügen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37539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440" userDrawn="1">
          <p15:clr>
            <a:srgbClr val="FBAE40"/>
          </p15:clr>
        </p15:guide>
        <p15:guide id="3" pos="166" userDrawn="1">
          <p15:clr>
            <a:srgbClr val="FBAE40"/>
          </p15:clr>
        </p15:guide>
        <p15:guide id="4" pos="6744" userDrawn="1">
          <p15:clr>
            <a:srgbClr val="FBAE40"/>
          </p15:clr>
        </p15:guide>
        <p15:guide id="5" orient="horz" pos="16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dark 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">
            <a:extLst>
              <a:ext uri="{FF2B5EF4-FFF2-40B4-BE49-F238E27FC236}">
                <a16:creationId xmlns:a16="http://schemas.microsoft.com/office/drawing/2014/main" id="{F1A856B7-C428-C201-2653-305370B18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4" name="Footer">
            <a:extLst>
              <a:ext uri="{FF2B5EF4-FFF2-40B4-BE49-F238E27FC236}">
                <a16:creationId xmlns:a16="http://schemas.microsoft.com/office/drawing/2014/main" id="{71FC0F82-13F9-DC6E-A1F6-AF573CDEF10A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8BA72D09-8BBC-E855-D374-A752108073D0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0" y="0"/>
            <a:ext cx="10969625" cy="6170613"/>
          </a:xfrm>
          <a:custGeom>
            <a:avLst/>
            <a:gdLst>
              <a:gd name="connsiteX0" fmla="*/ 1 w 10969625"/>
              <a:gd name="connsiteY0" fmla="*/ 6170400 h 6170613"/>
              <a:gd name="connsiteX1" fmla="*/ 2 w 10969625"/>
              <a:gd name="connsiteY1" fmla="*/ 6170400 h 6170613"/>
              <a:gd name="connsiteX2" fmla="*/ 2 w 10969625"/>
              <a:gd name="connsiteY2" fmla="*/ 6170613 h 6170613"/>
              <a:gd name="connsiteX3" fmla="*/ 1 w 10969625"/>
              <a:gd name="connsiteY3" fmla="*/ 6170613 h 6170613"/>
              <a:gd name="connsiteX4" fmla="*/ 0 w 10969625"/>
              <a:gd name="connsiteY4" fmla="*/ 0 h 6170613"/>
              <a:gd name="connsiteX5" fmla="*/ 10969625 w 10969625"/>
              <a:gd name="connsiteY5" fmla="*/ 0 h 6170613"/>
              <a:gd name="connsiteX6" fmla="*/ 10969625 w 10969625"/>
              <a:gd name="connsiteY6" fmla="*/ 5252613 h 6170613"/>
              <a:gd name="connsiteX7" fmla="*/ 1 w 10969625"/>
              <a:gd name="connsiteY7" fmla="*/ 5821413 h 6170613"/>
              <a:gd name="connsiteX8" fmla="*/ 1 w 10969625"/>
              <a:gd name="connsiteY8" fmla="*/ 6170400 h 6170613"/>
              <a:gd name="connsiteX9" fmla="*/ 0 w 10969625"/>
              <a:gd name="connsiteY9" fmla="*/ 6170400 h 617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69625" h="6170613">
                <a:moveTo>
                  <a:pt x="1" y="6170400"/>
                </a:moveTo>
                <a:lnTo>
                  <a:pt x="2" y="6170400"/>
                </a:lnTo>
                <a:lnTo>
                  <a:pt x="2" y="6170613"/>
                </a:lnTo>
                <a:lnTo>
                  <a:pt x="1" y="6170613"/>
                </a:lnTo>
                <a:close/>
                <a:moveTo>
                  <a:pt x="0" y="0"/>
                </a:moveTo>
                <a:lnTo>
                  <a:pt x="10969625" y="0"/>
                </a:lnTo>
                <a:lnTo>
                  <a:pt x="10969625" y="5252613"/>
                </a:lnTo>
                <a:lnTo>
                  <a:pt x="1" y="5821413"/>
                </a:lnTo>
                <a:lnTo>
                  <a:pt x="1" y="6170400"/>
                </a:lnTo>
                <a:lnTo>
                  <a:pt x="0" y="6170400"/>
                </a:lnTo>
                <a:close/>
              </a:path>
            </a:pathLst>
          </a:custGeom>
          <a:solidFill>
            <a:srgbClr val="FFE6E7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550000"/>
              </a:lnSpc>
              <a:buFontTx/>
              <a:buNone/>
              <a:defRPr sz="1200"/>
            </a:lvl1pPr>
          </a:lstStyle>
          <a:p>
            <a:r>
              <a:rPr lang="en-US"/>
              <a:t>Bild hinzufügen</a:t>
            </a:r>
          </a:p>
        </p:txBody>
      </p:sp>
    </p:spTree>
    <p:extLst>
      <p:ext uri="{BB962C8B-B14F-4D97-AF65-F5344CB8AC3E}">
        <p14:creationId xmlns:p14="http://schemas.microsoft.com/office/powerpoint/2010/main" val="3812635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440" userDrawn="1">
          <p15:clr>
            <a:srgbClr val="FBAE40"/>
          </p15:clr>
        </p15:guide>
        <p15:guide id="3" pos="166" userDrawn="1">
          <p15:clr>
            <a:srgbClr val="FBAE40"/>
          </p15:clr>
        </p15:guide>
        <p15:guide id="4" pos="6744" userDrawn="1">
          <p15:clr>
            <a:srgbClr val="FBAE40"/>
          </p15:clr>
        </p15:guide>
        <p15:guide id="5" orient="horz" pos="16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 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51D8A0BF-E7D8-435F-B9C3-A76C4BF3DA1B}"/>
              </a:ext>
            </a:extLst>
          </p:cNvPr>
          <p:cNvSpPr/>
          <p:nvPr userDrawn="1"/>
        </p:nvSpPr>
        <p:spPr>
          <a:xfrm>
            <a:off x="1" y="1"/>
            <a:ext cx="10969625" cy="5832001"/>
          </a:xfrm>
          <a:custGeom>
            <a:avLst/>
            <a:gdLst>
              <a:gd name="connsiteX0" fmla="*/ 0 w 10969625"/>
              <a:gd name="connsiteY0" fmla="*/ 0 h 5832001"/>
              <a:gd name="connsiteX1" fmla="*/ 10969625 w 10969625"/>
              <a:gd name="connsiteY1" fmla="*/ 0 h 5832001"/>
              <a:gd name="connsiteX2" fmla="*/ 10969625 w 10969625"/>
              <a:gd name="connsiteY2" fmla="*/ 5252613 h 5832001"/>
              <a:gd name="connsiteX3" fmla="*/ 1 w 10969625"/>
              <a:gd name="connsiteY3" fmla="*/ 5821413 h 5832001"/>
              <a:gd name="connsiteX4" fmla="*/ 1 w 10969625"/>
              <a:gd name="connsiteY4" fmla="*/ 5832001 h 5832001"/>
              <a:gd name="connsiteX5" fmla="*/ 0 w 10969625"/>
              <a:gd name="connsiteY5" fmla="*/ 5832001 h 583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9625" h="5832001">
                <a:moveTo>
                  <a:pt x="0" y="0"/>
                </a:moveTo>
                <a:lnTo>
                  <a:pt x="10969625" y="0"/>
                </a:lnTo>
                <a:lnTo>
                  <a:pt x="10969625" y="5252613"/>
                </a:lnTo>
                <a:lnTo>
                  <a:pt x="1" y="5821413"/>
                </a:lnTo>
                <a:lnTo>
                  <a:pt x="1" y="5832001"/>
                </a:lnTo>
                <a:lnTo>
                  <a:pt x="0" y="5832001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7" name="BackgroundPicture1">
            <a:extLst>
              <a:ext uri="{FF2B5EF4-FFF2-40B4-BE49-F238E27FC236}">
                <a16:creationId xmlns:a16="http://schemas.microsoft.com/office/drawing/2014/main" id="{BB2FA1A4-34FB-D2E1-6F36-8B92F5F6D096}"/>
              </a:ext>
            </a:extLst>
          </p:cNvPr>
          <p:cNvSpPr/>
          <p:nvPr userDrawn="1"/>
        </p:nvSpPr>
        <p:spPr>
          <a:xfrm>
            <a:off x="0" y="0"/>
            <a:ext cx="3592801" cy="2844001"/>
          </a:xfrm>
          <a:custGeom>
            <a:avLst/>
            <a:gdLst/>
            <a:ahLst/>
            <a:cxnLst/>
            <a:rect l="0" t="0" r="0" b="0"/>
            <a:pathLst>
              <a:path w="3592801" h="2844001">
                <a:moveTo>
                  <a:pt x="0" y="0"/>
                </a:moveTo>
                <a:lnTo>
                  <a:pt x="0" y="558000"/>
                </a:lnTo>
                <a:lnTo>
                  <a:pt x="3474000" y="378000"/>
                </a:lnTo>
                <a:lnTo>
                  <a:pt x="3592800" y="2656800"/>
                </a:lnTo>
                <a:lnTo>
                  <a:pt x="0" y="2844000"/>
                </a:lnTo>
                <a:lnTo>
                  <a:pt x="0" y="55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6" name="Chapter_titleonly">
            <a:extLst>
              <a:ext uri="{FF2B5EF4-FFF2-40B4-BE49-F238E27FC236}">
                <a16:creationId xmlns:a16="http://schemas.microsoft.com/office/drawing/2014/main" id="{EE80FFE3-B9B2-433E-9111-10990FD419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5002" y="979879"/>
            <a:ext cx="6712689" cy="4245265"/>
          </a:xfrm>
          <a:ln w="0">
            <a:noFill/>
          </a:ln>
          <a:effectLst/>
        </p:spPr>
        <p:txBody>
          <a:bodyPr lIns="0" tIns="0" rIns="0" bIns="0" anchor="t" anchorCtr="0"/>
          <a:lstStyle>
            <a:lvl1pPr algn="l">
              <a:lnSpc>
                <a:spcPts val="4400"/>
              </a:lnSpc>
              <a:defRPr sz="4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Kapitel­überschrift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BB61E12-9C07-4A09-BA5B-31ED760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6699" y="5923477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35D5699-EBBF-348D-43D5-F0A7964625AF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266400" y="910800"/>
            <a:ext cx="2916000" cy="1310400"/>
          </a:xfrm>
        </p:spPr>
        <p:txBody>
          <a:bodyPr/>
          <a:lstStyle>
            <a:lvl1pPr marL="0" indent="0" algn="ctr">
              <a:lnSpc>
                <a:spcPct val="89000"/>
              </a:lnSpc>
              <a:spcBef>
                <a:spcPts val="0"/>
              </a:spcBef>
              <a:buFontTx/>
              <a:buNone/>
              <a:defRPr sz="12000">
                <a:solidFill>
                  <a:schemeClr val="bg1"/>
                </a:solidFill>
                <a:latin typeface="+mj-lt"/>
              </a:defRPr>
            </a:lvl1pPr>
            <a:lvl2pPr marL="233983" indent="0">
              <a:buFontTx/>
              <a:buNone/>
              <a:defRPr>
                <a:solidFill>
                  <a:schemeClr val="bg1"/>
                </a:solidFill>
              </a:defRPr>
            </a:lvl2pPr>
            <a:lvl3pPr marL="525561" indent="0">
              <a:buFontTx/>
              <a:buNone/>
              <a:defRPr>
                <a:solidFill>
                  <a:schemeClr val="bg1"/>
                </a:solidFill>
              </a:defRPr>
            </a:lvl3pPr>
            <a:lvl4pPr marL="748745" indent="0">
              <a:buFontTx/>
              <a:buNone/>
              <a:defRPr>
                <a:solidFill>
                  <a:schemeClr val="bg1"/>
                </a:solidFill>
              </a:defRPr>
            </a:lvl4pPr>
            <a:lvl5pPr marL="74874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28809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8" userDrawn="1">
          <p15:clr>
            <a:srgbClr val="FBAE40"/>
          </p15:clr>
        </p15:guide>
        <p15:guide id="1" pos="6761" userDrawn="1">
          <p15:clr>
            <a:srgbClr val="FBAE40"/>
          </p15:clr>
        </p15:guide>
        <p15:guide id="10" orient="horz" pos="631" userDrawn="1">
          <p15:clr>
            <a:srgbClr val="FBAE40"/>
          </p15:clr>
        </p15:guide>
        <p15:guide id="11" orient="horz" pos="3441" userDrawn="1">
          <p15:clr>
            <a:srgbClr val="FBAE40"/>
          </p15:clr>
        </p15:guide>
        <p15:guide id="12" pos="252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2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6F21F40C-BA51-788F-EAA1-C877C872B50A}"/>
              </a:ext>
            </a:extLst>
          </p:cNvPr>
          <p:cNvSpPr/>
          <p:nvPr userDrawn="1"/>
        </p:nvSpPr>
        <p:spPr>
          <a:xfrm>
            <a:off x="1" y="349201"/>
            <a:ext cx="10969625" cy="5482801"/>
          </a:xfrm>
          <a:custGeom>
            <a:avLst/>
            <a:gdLst>
              <a:gd name="connsiteX0" fmla="*/ 10969625 w 10969625"/>
              <a:gd name="connsiteY0" fmla="*/ 0 h 5482801"/>
              <a:gd name="connsiteX1" fmla="*/ 10969625 w 10969625"/>
              <a:gd name="connsiteY1" fmla="*/ 4903413 h 5482801"/>
              <a:gd name="connsiteX2" fmla="*/ 1 w 10969625"/>
              <a:gd name="connsiteY2" fmla="*/ 5472213 h 5482801"/>
              <a:gd name="connsiteX3" fmla="*/ 1 w 10969625"/>
              <a:gd name="connsiteY3" fmla="*/ 5482801 h 5482801"/>
              <a:gd name="connsiteX4" fmla="*/ 0 w 10969625"/>
              <a:gd name="connsiteY4" fmla="*/ 5482801 h 5482801"/>
              <a:gd name="connsiteX5" fmla="*/ 0 w 10969625"/>
              <a:gd name="connsiteY5" fmla="*/ 568800 h 548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9625" h="5482801">
                <a:moveTo>
                  <a:pt x="10969625" y="0"/>
                </a:moveTo>
                <a:lnTo>
                  <a:pt x="10969625" y="4903413"/>
                </a:lnTo>
                <a:lnTo>
                  <a:pt x="1" y="5472213"/>
                </a:lnTo>
                <a:lnTo>
                  <a:pt x="1" y="5482801"/>
                </a:lnTo>
                <a:lnTo>
                  <a:pt x="0" y="5482801"/>
                </a:lnTo>
                <a:lnTo>
                  <a:pt x="0" y="56880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60000" y="1440000"/>
            <a:ext cx="10346100" cy="4021000"/>
          </a:xfrm>
          <a:ln w="0">
            <a:noFill/>
          </a:ln>
          <a:effectLst/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8600"/>
              </a:lnSpc>
              <a:spcBef>
                <a:spcPts val="0"/>
              </a:spcBef>
              <a:defRPr sz="8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Präs. Titel hinzufügen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36E187B1-0E63-E4C5-B68A-E4C50B0C8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38" y="5592014"/>
            <a:ext cx="1009142" cy="4051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AD324-3F15-1D01-F90C-2B6497AD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621930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8" orient="horz" pos="905" userDrawn="1">
          <p15:clr>
            <a:srgbClr val="FBAE40"/>
          </p15:clr>
        </p15:guide>
        <p15:guide id="23" orient="horz" pos="3440" userDrawn="1">
          <p15:clr>
            <a:srgbClr val="FBAE40"/>
          </p15:clr>
        </p15:guide>
        <p15:guide id="24" pos="224" userDrawn="1">
          <p15:clr>
            <a:srgbClr val="FBAE40"/>
          </p15:clr>
        </p15:guide>
        <p15:guide id="25" pos="674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emen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9255C0C-3CE5-3402-E5ED-C9340115F932}"/>
              </a:ext>
            </a:extLst>
          </p:cNvPr>
          <p:cNvSpPr/>
          <p:nvPr userDrawn="1"/>
        </p:nvSpPr>
        <p:spPr>
          <a:xfrm>
            <a:off x="1" y="1"/>
            <a:ext cx="10969625" cy="5832001"/>
          </a:xfrm>
          <a:custGeom>
            <a:avLst/>
            <a:gdLst>
              <a:gd name="connsiteX0" fmla="*/ 0 w 10969625"/>
              <a:gd name="connsiteY0" fmla="*/ 0 h 5832001"/>
              <a:gd name="connsiteX1" fmla="*/ 10969625 w 10969625"/>
              <a:gd name="connsiteY1" fmla="*/ 0 h 5832001"/>
              <a:gd name="connsiteX2" fmla="*/ 10969625 w 10969625"/>
              <a:gd name="connsiteY2" fmla="*/ 5252613 h 5832001"/>
              <a:gd name="connsiteX3" fmla="*/ 1 w 10969625"/>
              <a:gd name="connsiteY3" fmla="*/ 5821413 h 5832001"/>
              <a:gd name="connsiteX4" fmla="*/ 1 w 10969625"/>
              <a:gd name="connsiteY4" fmla="*/ 5832001 h 5832001"/>
              <a:gd name="connsiteX5" fmla="*/ 0 w 10969625"/>
              <a:gd name="connsiteY5" fmla="*/ 5832001 h 583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9625" h="5832001">
                <a:moveTo>
                  <a:pt x="0" y="0"/>
                </a:moveTo>
                <a:lnTo>
                  <a:pt x="10969625" y="0"/>
                </a:lnTo>
                <a:lnTo>
                  <a:pt x="10969625" y="5252613"/>
                </a:lnTo>
                <a:lnTo>
                  <a:pt x="1" y="5821413"/>
                </a:lnTo>
                <a:lnTo>
                  <a:pt x="1" y="5832001"/>
                </a:lnTo>
                <a:lnTo>
                  <a:pt x="0" y="5832001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080" y="504000"/>
            <a:ext cx="10452100" cy="4692102"/>
          </a:xfrm>
        </p:spPr>
        <p:txBody>
          <a:bodyPr anchor="ctr" anchorCtr="0"/>
          <a:lstStyle>
            <a:lvl1pPr>
              <a:lnSpc>
                <a:spcPct val="90000"/>
              </a:lnSpc>
              <a:defRPr sz="6000" i="0">
                <a:solidFill>
                  <a:schemeClr val="accent2"/>
                </a:solidFill>
              </a:defRPr>
            </a:lvl1pPr>
          </a:lstStyle>
          <a:p>
            <a:r>
              <a:rPr lang="en-US" noProof="1"/>
              <a:t>Fazit hinzufügen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699" y="5923477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53235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4" userDrawn="1">
          <p15:clr>
            <a:srgbClr val="FBAE40"/>
          </p15:clr>
        </p15:guide>
        <p15:guide id="10" orient="horz" pos="315" userDrawn="1">
          <p15:clr>
            <a:srgbClr val="FBAE40"/>
          </p15:clr>
        </p15:guide>
        <p15:guide id="11" orient="horz" pos="327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inverted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AD5DC8FD-DD8D-4735-695B-A649A05C3DAC}"/>
              </a:ext>
            </a:extLst>
          </p:cNvPr>
          <p:cNvSpPr/>
          <p:nvPr userDrawn="1"/>
        </p:nvSpPr>
        <p:spPr>
          <a:xfrm>
            <a:off x="1" y="1"/>
            <a:ext cx="10969625" cy="5832001"/>
          </a:xfrm>
          <a:custGeom>
            <a:avLst/>
            <a:gdLst>
              <a:gd name="connsiteX0" fmla="*/ 0 w 10969625"/>
              <a:gd name="connsiteY0" fmla="*/ 0 h 5832001"/>
              <a:gd name="connsiteX1" fmla="*/ 10969625 w 10969625"/>
              <a:gd name="connsiteY1" fmla="*/ 0 h 5832001"/>
              <a:gd name="connsiteX2" fmla="*/ 10969625 w 10969625"/>
              <a:gd name="connsiteY2" fmla="*/ 5252613 h 5832001"/>
              <a:gd name="connsiteX3" fmla="*/ 1 w 10969625"/>
              <a:gd name="connsiteY3" fmla="*/ 5821413 h 5832001"/>
              <a:gd name="connsiteX4" fmla="*/ 1 w 10969625"/>
              <a:gd name="connsiteY4" fmla="*/ 5832001 h 5832001"/>
              <a:gd name="connsiteX5" fmla="*/ 0 w 10969625"/>
              <a:gd name="connsiteY5" fmla="*/ 5832001 h 583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69625" h="5832001">
                <a:moveTo>
                  <a:pt x="0" y="0"/>
                </a:moveTo>
                <a:lnTo>
                  <a:pt x="10969625" y="0"/>
                </a:lnTo>
                <a:lnTo>
                  <a:pt x="10969625" y="5252613"/>
                </a:lnTo>
                <a:lnTo>
                  <a:pt x="1" y="5821413"/>
                </a:lnTo>
                <a:lnTo>
                  <a:pt x="1" y="5832001"/>
                </a:lnTo>
                <a:lnTo>
                  <a:pt x="0" y="5832001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3" name="Chapter_titleonly">
            <a:extLst>
              <a:ext uri="{FF2B5EF4-FFF2-40B4-BE49-F238E27FC236}">
                <a16:creationId xmlns:a16="http://schemas.microsoft.com/office/drawing/2014/main" id="{BE09DEEA-7110-245B-5AD2-75A29B3BA8E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de-DE" sz="2400" b="1" kern="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5" name="slide_title">
            <a:extLst>
              <a:ext uri="{FF2B5EF4-FFF2-40B4-BE49-F238E27FC236}">
                <a16:creationId xmlns:a16="http://schemas.microsoft.com/office/drawing/2014/main" id="{C0A6F091-52AD-4C0A-8D32-80EE860A9980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D46C5CB-CB38-4AD2-99D2-34C738DF30C0}"/>
              </a:ext>
            </a:extLst>
          </p:cNvPr>
          <p:cNvSpPr>
            <a:spLocks noGrp="1"/>
          </p:cNvSpPr>
          <p:nvPr>
            <p:ph sz="quarter" idx="1" hasCustomPrompt="1"/>
          </p:nvPr>
        </p:nvSpPr>
        <p:spPr>
          <a:xfrm>
            <a:off x="259080" y="1295400"/>
            <a:ext cx="10452100" cy="41681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156331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5" orient="horz" pos="652" userDrawn="1">
          <p15:clr>
            <a:srgbClr val="FBAE40"/>
          </p15:clr>
        </p15:guide>
        <p15:guide id="16" orient="horz" pos="816" userDrawn="1">
          <p15:clr>
            <a:srgbClr val="FBAE40"/>
          </p15:clr>
        </p15:guide>
        <p15:guide id="17" orient="horz" pos="344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vertic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CC85B92C-CEA1-B1A6-4D15-68BA84C81FDE}"/>
              </a:ext>
            </a:extLst>
          </p:cNvPr>
          <p:cNvSpPr/>
          <p:nvPr userDrawn="1"/>
        </p:nvSpPr>
        <p:spPr>
          <a:xfrm>
            <a:off x="1" y="1"/>
            <a:ext cx="10969625" cy="5821412"/>
          </a:xfrm>
          <a:custGeom>
            <a:avLst/>
            <a:gdLst>
              <a:gd name="connsiteX0" fmla="*/ 0 w 10969625"/>
              <a:gd name="connsiteY0" fmla="*/ 0 h 5821412"/>
              <a:gd name="connsiteX1" fmla="*/ 10969625 w 10969625"/>
              <a:gd name="connsiteY1" fmla="*/ 0 h 5821412"/>
              <a:gd name="connsiteX2" fmla="*/ 10969625 w 10969625"/>
              <a:gd name="connsiteY2" fmla="*/ 5252612 h 5821412"/>
              <a:gd name="connsiteX3" fmla="*/ 0 w 10969625"/>
              <a:gd name="connsiteY3" fmla="*/ 5821412 h 582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69625" h="5821412">
                <a:moveTo>
                  <a:pt x="0" y="0"/>
                </a:moveTo>
                <a:lnTo>
                  <a:pt x="10969625" y="0"/>
                </a:lnTo>
                <a:lnTo>
                  <a:pt x="10969625" y="5252612"/>
                </a:lnTo>
                <a:lnTo>
                  <a:pt x="0" y="5821412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3EE3D-5B1A-EE02-BCE2-D4A0FE325CBC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5683308" y="1371600"/>
            <a:ext cx="5018314" cy="4087298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+mj-lt"/>
              </a:defRPr>
            </a:lvl1pPr>
            <a:lvl2pPr>
              <a:defRPr sz="2400" b="1">
                <a:solidFill>
                  <a:schemeClr val="bg1"/>
                </a:solidFill>
                <a:latin typeface="+mj-lt"/>
              </a:defRPr>
            </a:lvl2pPr>
            <a:lvl3pPr>
              <a:defRPr sz="2400" b="1">
                <a:solidFill>
                  <a:schemeClr val="bg1"/>
                </a:solidFill>
                <a:latin typeface="+mj-lt"/>
              </a:defRPr>
            </a:lvl3pPr>
            <a:lvl4pPr>
              <a:defRPr sz="2400" b="1">
                <a:solidFill>
                  <a:schemeClr val="bg1"/>
                </a:solidFill>
                <a:latin typeface="+mj-lt"/>
              </a:defRPr>
            </a:lvl4pPr>
            <a:lvl5pPr>
              <a:defRPr sz="2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1315564-2908-E39A-1AE8-D9CEE3539F37}"/>
              </a:ext>
            </a:extLst>
          </p:cNvPr>
          <p:cNvSpPr>
            <a:spLocks noGrp="1"/>
          </p:cNvSpPr>
          <p:nvPr>
            <p:ph type="pic" sz="quarter" idx="1" hasCustomPrompt="1"/>
          </p:nvPr>
        </p:nvSpPr>
        <p:spPr>
          <a:xfrm>
            <a:off x="1" y="1"/>
            <a:ext cx="5486400" cy="5821413"/>
          </a:xfrm>
          <a:custGeom>
            <a:avLst/>
            <a:gdLst>
              <a:gd name="connsiteX0" fmla="*/ 0 w 5486400"/>
              <a:gd name="connsiteY0" fmla="*/ 0 h 5821413"/>
              <a:gd name="connsiteX1" fmla="*/ 5486400 w 5486400"/>
              <a:gd name="connsiteY1" fmla="*/ 0 h 5821413"/>
              <a:gd name="connsiteX2" fmla="*/ 5486400 w 5486400"/>
              <a:gd name="connsiteY2" fmla="*/ 5536931 h 5821413"/>
              <a:gd name="connsiteX3" fmla="*/ 0 w 5486400"/>
              <a:gd name="connsiteY3" fmla="*/ 5821413 h 582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5821413">
                <a:moveTo>
                  <a:pt x="0" y="0"/>
                </a:moveTo>
                <a:lnTo>
                  <a:pt x="5486400" y="0"/>
                </a:lnTo>
                <a:lnTo>
                  <a:pt x="5486400" y="5536931"/>
                </a:lnTo>
                <a:lnTo>
                  <a:pt x="0" y="5821413"/>
                </a:lnTo>
                <a:close/>
              </a:path>
            </a:pathLst>
          </a:custGeom>
          <a:solidFill>
            <a:srgbClr val="FFE6E7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550000"/>
              </a:lnSpc>
              <a:buFontTx/>
              <a:buNone/>
              <a:defRPr sz="1200"/>
            </a:lvl1pPr>
          </a:lstStyle>
          <a:p>
            <a:r>
              <a:rPr lang="en-US"/>
              <a:t>Bild hinzufügen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0EE55D-35FD-EB98-A902-8C0417DB53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9999" y="259200"/>
            <a:ext cx="6026101" cy="914400"/>
          </a:xfrm>
          <a:solidFill>
            <a:schemeClr val="accent2"/>
          </a:solidFill>
          <a:ln w="0">
            <a:noFill/>
          </a:ln>
          <a:effectLst/>
        </p:spPr>
        <p:txBody>
          <a:bodyPr wrap="none" lIns="230400" tIns="169200" rIns="230400" bIns="50400" anchor="t" anchorCtr="0">
            <a:noAutofit/>
          </a:bodyPr>
          <a:lstStyle>
            <a:lvl1pPr algn="l">
              <a:lnSpc>
                <a:spcPts val="5400"/>
              </a:lnSpc>
              <a:defRPr sz="5000" b="1" i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1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97667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55" userDrawn="1">
          <p15:clr>
            <a:srgbClr val="FBAE40"/>
          </p15:clr>
        </p15:guide>
        <p15:guide id="2" orient="horz" pos="3440" userDrawn="1">
          <p15:clr>
            <a:srgbClr val="FBAE40"/>
          </p15:clr>
        </p15:guide>
        <p15:guide id="3" pos="166" userDrawn="1">
          <p15:clr>
            <a:srgbClr val="FBAE40"/>
          </p15:clr>
        </p15:guide>
        <p15:guide id="4" pos="6744" userDrawn="1">
          <p15:clr>
            <a:srgbClr val="FBAE40"/>
          </p15:clr>
        </p15:guide>
        <p15:guide id="5" orient="horz" pos="16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ontent dark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Picture2">
            <a:extLst>
              <a:ext uri="{FF2B5EF4-FFF2-40B4-BE49-F238E27FC236}">
                <a16:creationId xmlns:a16="http://schemas.microsoft.com/office/drawing/2014/main" id="{9F4F8A00-0989-FEAD-D127-59325AD26110}"/>
              </a:ext>
            </a:extLst>
          </p:cNvPr>
          <p:cNvSpPr/>
          <p:nvPr userDrawn="1"/>
        </p:nvSpPr>
        <p:spPr>
          <a:xfrm rot="10800000">
            <a:off x="0" y="5252612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29C23F0C-EB63-1D22-28D2-C6B83FB9B2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10" name="Footer">
            <a:extLst>
              <a:ext uri="{FF2B5EF4-FFF2-40B4-BE49-F238E27FC236}">
                <a16:creationId xmlns:a16="http://schemas.microsoft.com/office/drawing/2014/main" id="{A06149E1-C7E9-E474-E1DD-47C75CD7DB77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Chapter_titleonly">
            <a:extLst>
              <a:ext uri="{FF2B5EF4-FFF2-40B4-BE49-F238E27FC236}">
                <a16:creationId xmlns:a16="http://schemas.microsoft.com/office/drawing/2014/main" id="{D8DBEFB5-7FD9-DE0E-BF93-9044327DD41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 algn="l" defTabSz="914333" rtl="0" eaLnBrk="1" latinLnBrk="0" hangingPunct="1">
              <a:lnSpc>
                <a:spcPct val="89000"/>
              </a:lnSpc>
              <a:spcBef>
                <a:spcPts val="500"/>
              </a:spcBef>
              <a:buNone/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9" name="slide_title">
            <a:extLst>
              <a:ext uri="{FF2B5EF4-FFF2-40B4-BE49-F238E27FC236}">
                <a16:creationId xmlns:a16="http://schemas.microsoft.com/office/drawing/2014/main" id="{DF7F8884-B1F7-469D-8614-E93F2AA1E3DD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399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904490" y="1295400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5549900" y="1295399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4" hasCustomPrompt="1"/>
          </p:nvPr>
        </p:nvSpPr>
        <p:spPr>
          <a:xfrm>
            <a:off x="8195310" y="1295400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4" name="Rectangle7">
            <a:extLst>
              <a:ext uri="{FF2B5EF4-FFF2-40B4-BE49-F238E27FC236}">
                <a16:creationId xmlns:a16="http://schemas.microsoft.com/office/drawing/2014/main" id="{3A9A741C-7644-4810-ABAF-465822FC0D76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1336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5" pos="1748" userDrawn="1">
          <p15:clr>
            <a:srgbClr val="FBAE40"/>
          </p15:clr>
        </p15:guide>
        <p15:guide id="6" pos="3496" userDrawn="1">
          <p15:clr>
            <a:srgbClr val="FBAE40"/>
          </p15:clr>
        </p15:guide>
        <p15:guide id="7" pos="5080" userDrawn="1">
          <p15:clr>
            <a:srgbClr val="FBAE40"/>
          </p15:clr>
        </p15:guide>
        <p15:guide id="8" pos="1829" userDrawn="1">
          <p15:clr>
            <a:srgbClr val="FBAE40"/>
          </p15:clr>
        </p15:guide>
        <p15:guide id="9" pos="3414" userDrawn="1">
          <p15:clr>
            <a:srgbClr val="FBAE40"/>
          </p15:clr>
        </p15:guide>
        <p15:guide id="10" pos="5162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4" orient="horz" pos="163" userDrawn="1">
          <p15:clr>
            <a:srgbClr val="FBAE40"/>
          </p15:clr>
        </p15:guide>
        <p15:guide id="15" orient="horz" pos="651" userDrawn="1">
          <p15:clr>
            <a:srgbClr val="FBAE40"/>
          </p15:clr>
        </p15:guide>
        <p15:guide id="17" orient="horz" pos="3441" userDrawn="1">
          <p15:clr>
            <a:srgbClr val="FBAE40"/>
          </p15:clr>
        </p15:guide>
        <p15:guide id="18" orient="horz" pos="81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light 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titleonly">
            <a:extLst>
              <a:ext uri="{FF2B5EF4-FFF2-40B4-BE49-F238E27FC236}">
                <a16:creationId xmlns:a16="http://schemas.microsoft.com/office/drawing/2014/main" id="{D8DBEFB5-7FD9-DE0E-BF93-9044327DD41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spcBef>
                <a:spcPts val="500"/>
              </a:spcBef>
              <a:buNone/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9" name="slide_title">
            <a:extLst>
              <a:ext uri="{FF2B5EF4-FFF2-40B4-BE49-F238E27FC236}">
                <a16:creationId xmlns:a16="http://schemas.microsoft.com/office/drawing/2014/main" id="{DF7F8884-B1F7-469D-8614-E93F2AA1E3DD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399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904490" y="1295400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3" hasCustomPrompt="1"/>
          </p:nvPr>
        </p:nvSpPr>
        <p:spPr>
          <a:xfrm>
            <a:off x="5549900" y="1295399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4" hasCustomPrompt="1"/>
          </p:nvPr>
        </p:nvSpPr>
        <p:spPr>
          <a:xfrm>
            <a:off x="8195310" y="1295400"/>
            <a:ext cx="251587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4" name="Rectangle7">
            <a:extLst>
              <a:ext uri="{FF2B5EF4-FFF2-40B4-BE49-F238E27FC236}">
                <a16:creationId xmlns:a16="http://schemas.microsoft.com/office/drawing/2014/main" id="{3A9A741C-7644-4810-ABAF-465822FC0D76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3114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5" pos="1748" userDrawn="1">
          <p15:clr>
            <a:srgbClr val="FBAE40"/>
          </p15:clr>
        </p15:guide>
        <p15:guide id="6" pos="3496" userDrawn="1">
          <p15:clr>
            <a:srgbClr val="FBAE40"/>
          </p15:clr>
        </p15:guide>
        <p15:guide id="7" pos="5080" userDrawn="1">
          <p15:clr>
            <a:srgbClr val="FBAE40"/>
          </p15:clr>
        </p15:guide>
        <p15:guide id="8" pos="1829" userDrawn="1">
          <p15:clr>
            <a:srgbClr val="FBAE40"/>
          </p15:clr>
        </p15:guide>
        <p15:guide id="9" pos="3414" userDrawn="1">
          <p15:clr>
            <a:srgbClr val="FBAE40"/>
          </p15:clr>
        </p15:guide>
        <p15:guide id="10" pos="5162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4" orient="horz" pos="163" userDrawn="1">
          <p15:clr>
            <a:srgbClr val="FBAE40"/>
          </p15:clr>
        </p15:guide>
        <p15:guide id="15" orient="horz" pos="653" userDrawn="1">
          <p15:clr>
            <a:srgbClr val="FBAE40"/>
          </p15:clr>
        </p15:guide>
        <p15:guide id="17" orient="horz" pos="3441" userDrawn="1">
          <p15:clr>
            <a:srgbClr val="FBAE40"/>
          </p15:clr>
        </p15:guide>
        <p15:guide id="18" orient="horz" pos="81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x 2 content dark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Picture2">
            <a:extLst>
              <a:ext uri="{FF2B5EF4-FFF2-40B4-BE49-F238E27FC236}">
                <a16:creationId xmlns:a16="http://schemas.microsoft.com/office/drawing/2014/main" id="{359291F1-565C-F218-4CE2-BD3E99D3A801}"/>
              </a:ext>
            </a:extLst>
          </p:cNvPr>
          <p:cNvSpPr/>
          <p:nvPr userDrawn="1"/>
        </p:nvSpPr>
        <p:spPr>
          <a:xfrm rot="10800000">
            <a:off x="0" y="5252612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4F473A07-BA6A-88A5-8BE3-01DDC66EFE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10" name="Footer">
            <a:extLst>
              <a:ext uri="{FF2B5EF4-FFF2-40B4-BE49-F238E27FC236}">
                <a16:creationId xmlns:a16="http://schemas.microsoft.com/office/drawing/2014/main" id="{EF6C1B0E-9C94-35D8-89B6-B28F9E8E27D7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Chapter_titleonly">
            <a:extLst>
              <a:ext uri="{FF2B5EF4-FFF2-40B4-BE49-F238E27FC236}">
                <a16:creationId xmlns:a16="http://schemas.microsoft.com/office/drawing/2014/main" id="{6372C0C5-D72E-7D9D-6C6C-76C096623AC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 algn="l" defTabSz="914333" rtl="0" eaLnBrk="1" latinLnBrk="0" hangingPunct="1">
              <a:lnSpc>
                <a:spcPct val="89000"/>
              </a:lnSpc>
              <a:spcBef>
                <a:spcPts val="500"/>
              </a:spcBef>
              <a:buNone/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9" name="slide_title">
            <a:extLst>
              <a:ext uri="{FF2B5EF4-FFF2-40B4-BE49-F238E27FC236}">
                <a16:creationId xmlns:a16="http://schemas.microsoft.com/office/drawing/2014/main" id="{0CD4A6A4-B685-4664-A9F2-206AFF03DCDC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400"/>
            <a:ext cx="485902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3" hasCustomPrompt="1"/>
          </p:nvPr>
        </p:nvSpPr>
        <p:spPr>
          <a:xfrm>
            <a:off x="5852160" y="1295400"/>
            <a:ext cx="485902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59080" y="3444239"/>
            <a:ext cx="485902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4" hasCustomPrompt="1"/>
          </p:nvPr>
        </p:nvSpPr>
        <p:spPr>
          <a:xfrm>
            <a:off x="5852160" y="3444239"/>
            <a:ext cx="485902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4" name="Rectangle7">
            <a:extLst>
              <a:ext uri="{FF2B5EF4-FFF2-40B4-BE49-F238E27FC236}">
                <a16:creationId xmlns:a16="http://schemas.microsoft.com/office/drawing/2014/main" id="{43F0E5D0-784C-433E-AAB0-40D43C1BCBA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6284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5" pos="3224" userDrawn="1">
          <p15:clr>
            <a:srgbClr val="FBAE40"/>
          </p15:clr>
        </p15:guide>
        <p15:guide id="6" pos="3686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4" orient="horz" pos="653" userDrawn="1">
          <p15:clr>
            <a:srgbClr val="FBAE40"/>
          </p15:clr>
        </p15:guide>
        <p15:guide id="15" orient="horz" pos="816" userDrawn="1">
          <p15:clr>
            <a:srgbClr val="FBAE40"/>
          </p15:clr>
        </p15:guide>
        <p15:guide id="16" orient="horz" pos="2088" userDrawn="1">
          <p15:clr>
            <a:srgbClr val="FBAE40"/>
          </p15:clr>
        </p15:guide>
        <p15:guide id="18" orient="horz" pos="2169" userDrawn="1">
          <p15:clr>
            <a:srgbClr val="FBAE40"/>
          </p15:clr>
        </p15:guide>
        <p15:guide id="19" orient="horz" pos="344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2 content ligh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titleonly">
            <a:extLst>
              <a:ext uri="{FF2B5EF4-FFF2-40B4-BE49-F238E27FC236}">
                <a16:creationId xmlns:a16="http://schemas.microsoft.com/office/drawing/2014/main" id="{6372C0C5-D72E-7D9D-6C6C-76C096623AC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9" name="slide_title">
            <a:extLst>
              <a:ext uri="{FF2B5EF4-FFF2-40B4-BE49-F238E27FC236}">
                <a16:creationId xmlns:a16="http://schemas.microsoft.com/office/drawing/2014/main" id="{0CD4A6A4-B685-4664-A9F2-206AFF03DCDC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400"/>
            <a:ext cx="485902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3" hasCustomPrompt="1"/>
          </p:nvPr>
        </p:nvSpPr>
        <p:spPr>
          <a:xfrm>
            <a:off x="5852160" y="1295400"/>
            <a:ext cx="485902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59080" y="3444239"/>
            <a:ext cx="485902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4" hasCustomPrompt="1"/>
          </p:nvPr>
        </p:nvSpPr>
        <p:spPr>
          <a:xfrm>
            <a:off x="5852160" y="3444239"/>
            <a:ext cx="485902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4" name="Rectangle7">
            <a:extLst>
              <a:ext uri="{FF2B5EF4-FFF2-40B4-BE49-F238E27FC236}">
                <a16:creationId xmlns:a16="http://schemas.microsoft.com/office/drawing/2014/main" id="{43F0E5D0-784C-433E-AAB0-40D43C1BCBA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935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5" pos="3224" userDrawn="1">
          <p15:clr>
            <a:srgbClr val="FBAE40"/>
          </p15:clr>
        </p15:guide>
        <p15:guide id="6" pos="3686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4" orient="horz" pos="653" userDrawn="1">
          <p15:clr>
            <a:srgbClr val="FBAE40"/>
          </p15:clr>
        </p15:guide>
        <p15:guide id="15" orient="horz" pos="810" userDrawn="1">
          <p15:clr>
            <a:srgbClr val="FBAE40"/>
          </p15:clr>
        </p15:guide>
        <p15:guide id="16" orient="horz" pos="2088" userDrawn="1">
          <p15:clr>
            <a:srgbClr val="FBAE40"/>
          </p15:clr>
        </p15:guide>
        <p15:guide id="18" orient="horz" pos="2169" userDrawn="1">
          <p15:clr>
            <a:srgbClr val="FBAE40"/>
          </p15:clr>
        </p15:guide>
        <p15:guide id="19" orient="horz" pos="344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x 2 content dark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Picture2">
            <a:extLst>
              <a:ext uri="{FF2B5EF4-FFF2-40B4-BE49-F238E27FC236}">
                <a16:creationId xmlns:a16="http://schemas.microsoft.com/office/drawing/2014/main" id="{1F7F4591-4F3A-F059-FE88-E0C99517F055}"/>
              </a:ext>
            </a:extLst>
          </p:cNvPr>
          <p:cNvSpPr/>
          <p:nvPr userDrawn="1"/>
        </p:nvSpPr>
        <p:spPr>
          <a:xfrm rot="10800000">
            <a:off x="0" y="5252612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AB3D9825-4CC4-DB18-4D42-83E09589E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12" name="Footer">
            <a:extLst>
              <a:ext uri="{FF2B5EF4-FFF2-40B4-BE49-F238E27FC236}">
                <a16:creationId xmlns:a16="http://schemas.microsoft.com/office/drawing/2014/main" id="{36A6E8AA-C9D7-15B3-F28F-8101AC9B090D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Chapter_titleonly">
            <a:extLst>
              <a:ext uri="{FF2B5EF4-FFF2-40B4-BE49-F238E27FC236}">
                <a16:creationId xmlns:a16="http://schemas.microsoft.com/office/drawing/2014/main" id="{F3D71E1B-DBA6-809E-FDB6-D0134DEB0E3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 algn="l" defTabSz="914333" rtl="0" eaLnBrk="1" latinLnBrk="0" hangingPunct="1">
              <a:lnSpc>
                <a:spcPct val="89000"/>
              </a:lnSpc>
              <a:spcBef>
                <a:spcPts val="500"/>
              </a:spcBef>
              <a:buNone/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21" name="slide_title">
            <a:extLst>
              <a:ext uri="{FF2B5EF4-FFF2-40B4-BE49-F238E27FC236}">
                <a16:creationId xmlns:a16="http://schemas.microsoft.com/office/drawing/2014/main" id="{37C7D613-AF63-4D59-A3E7-00A3988669EF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399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3" hasCustomPrompt="1"/>
          </p:nvPr>
        </p:nvSpPr>
        <p:spPr>
          <a:xfrm>
            <a:off x="3910330" y="1295400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5" hasCustomPrompt="1"/>
          </p:nvPr>
        </p:nvSpPr>
        <p:spPr>
          <a:xfrm>
            <a:off x="7561580" y="1295400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2" hasCustomPrompt="1"/>
          </p:nvPr>
        </p:nvSpPr>
        <p:spPr>
          <a:xfrm>
            <a:off x="259080" y="3444240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half" idx="4" hasCustomPrompt="1"/>
          </p:nvPr>
        </p:nvSpPr>
        <p:spPr>
          <a:xfrm>
            <a:off x="3910330" y="3444240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half" idx="6" hasCustomPrompt="1"/>
          </p:nvPr>
        </p:nvSpPr>
        <p:spPr>
          <a:xfrm>
            <a:off x="7561580" y="3444240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6" name="Rectangle7">
            <a:extLst>
              <a:ext uri="{FF2B5EF4-FFF2-40B4-BE49-F238E27FC236}">
                <a16:creationId xmlns:a16="http://schemas.microsoft.com/office/drawing/2014/main" id="{C680F8C7-4715-4E6C-829A-E87F16C03BB3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5564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36" userDrawn="1">
          <p15:clr>
            <a:srgbClr val="FBAE40"/>
          </p15:clr>
        </p15:guide>
        <p15:guide id="5" pos="2134" userDrawn="1">
          <p15:clr>
            <a:srgbClr val="FBAE40"/>
          </p15:clr>
        </p15:guide>
        <p15:guide id="6" pos="2463" userDrawn="1">
          <p15:clr>
            <a:srgbClr val="FBAE40"/>
          </p15:clr>
        </p15:guide>
        <p15:guide id="7" pos="4434" userDrawn="1">
          <p15:clr>
            <a:srgbClr val="FBAE40"/>
          </p15:clr>
        </p15:guide>
        <p15:guide id="8" pos="4763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5" orient="horz" pos="2087" userDrawn="1">
          <p15:clr>
            <a:srgbClr val="FBAE40"/>
          </p15:clr>
        </p15:guide>
        <p15:guide id="18" orient="horz" pos="816" userDrawn="1">
          <p15:clr>
            <a:srgbClr val="FBAE40"/>
          </p15:clr>
        </p15:guide>
        <p15:guide id="19" orient="horz" pos="2088" userDrawn="1">
          <p15:clr>
            <a:srgbClr val="FBAE40"/>
          </p15:clr>
        </p15:guide>
        <p15:guide id="20" orient="horz" pos="2169" userDrawn="1">
          <p15:clr>
            <a:srgbClr val="FBAE40"/>
          </p15:clr>
        </p15:guide>
        <p15:guide id="21" orient="horz" pos="3441" userDrawn="1">
          <p15:clr>
            <a:srgbClr val="FBAE40"/>
          </p15:clr>
        </p15:guide>
        <p15:guide id="27" orient="horz" pos="65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2 content ligh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titleonly">
            <a:extLst>
              <a:ext uri="{FF2B5EF4-FFF2-40B4-BE49-F238E27FC236}">
                <a16:creationId xmlns:a16="http://schemas.microsoft.com/office/drawing/2014/main" id="{F3D71E1B-DBA6-809E-FDB6-D0134DEB0E3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 algn="l" defTabSz="914333" rtl="0" eaLnBrk="1" latinLnBrk="0" hangingPunct="1">
              <a:lnSpc>
                <a:spcPct val="89000"/>
              </a:lnSpc>
              <a:spcBef>
                <a:spcPts val="500"/>
              </a:spcBef>
              <a:buNone/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21" name="slide_title">
            <a:extLst>
              <a:ext uri="{FF2B5EF4-FFF2-40B4-BE49-F238E27FC236}">
                <a16:creationId xmlns:a16="http://schemas.microsoft.com/office/drawing/2014/main" id="{37C7D613-AF63-4D59-A3E7-00A3988669EF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399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3" hasCustomPrompt="1"/>
          </p:nvPr>
        </p:nvSpPr>
        <p:spPr>
          <a:xfrm>
            <a:off x="3910330" y="1295400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5" hasCustomPrompt="1"/>
          </p:nvPr>
        </p:nvSpPr>
        <p:spPr>
          <a:xfrm>
            <a:off x="7561580" y="1295400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half" idx="2" hasCustomPrompt="1"/>
          </p:nvPr>
        </p:nvSpPr>
        <p:spPr>
          <a:xfrm>
            <a:off x="259080" y="3444240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half" idx="4" hasCustomPrompt="1"/>
          </p:nvPr>
        </p:nvSpPr>
        <p:spPr>
          <a:xfrm>
            <a:off x="3910330" y="3444240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half" idx="6" hasCustomPrompt="1"/>
          </p:nvPr>
        </p:nvSpPr>
        <p:spPr>
          <a:xfrm>
            <a:off x="7561580" y="3444240"/>
            <a:ext cx="312928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6" name="Rectangle7">
            <a:extLst>
              <a:ext uri="{FF2B5EF4-FFF2-40B4-BE49-F238E27FC236}">
                <a16:creationId xmlns:a16="http://schemas.microsoft.com/office/drawing/2014/main" id="{C680F8C7-4715-4E6C-829A-E87F16C03BB3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2577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36" userDrawn="1">
          <p15:clr>
            <a:srgbClr val="FBAE40"/>
          </p15:clr>
        </p15:guide>
        <p15:guide id="5" pos="2134" userDrawn="1">
          <p15:clr>
            <a:srgbClr val="FBAE40"/>
          </p15:clr>
        </p15:guide>
        <p15:guide id="6" pos="2463" userDrawn="1">
          <p15:clr>
            <a:srgbClr val="FBAE40"/>
          </p15:clr>
        </p15:guide>
        <p15:guide id="7" pos="4434" userDrawn="1">
          <p15:clr>
            <a:srgbClr val="FBAE40"/>
          </p15:clr>
        </p15:guide>
        <p15:guide id="8" pos="4763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5" orient="horz" pos="2087" userDrawn="1">
          <p15:clr>
            <a:srgbClr val="FBAE40"/>
          </p15:clr>
        </p15:guide>
        <p15:guide id="18" orient="horz" pos="816" userDrawn="1">
          <p15:clr>
            <a:srgbClr val="FBAE40"/>
          </p15:clr>
        </p15:guide>
        <p15:guide id="19" orient="horz" pos="2088" userDrawn="1">
          <p15:clr>
            <a:srgbClr val="FBAE40"/>
          </p15:clr>
        </p15:guide>
        <p15:guide id="20" orient="horz" pos="2169" userDrawn="1">
          <p15:clr>
            <a:srgbClr val="FBAE40"/>
          </p15:clr>
        </p15:guide>
        <p15:guide id="21" orient="horz" pos="3441" userDrawn="1">
          <p15:clr>
            <a:srgbClr val="FBAE40"/>
          </p15:clr>
        </p15:guide>
        <p15:guide id="27" orient="horz" pos="65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x 2 content dark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Picture2">
            <a:extLst>
              <a:ext uri="{FF2B5EF4-FFF2-40B4-BE49-F238E27FC236}">
                <a16:creationId xmlns:a16="http://schemas.microsoft.com/office/drawing/2014/main" id="{65CB7899-BD7D-F20D-A74C-931A3B68CABA}"/>
              </a:ext>
            </a:extLst>
          </p:cNvPr>
          <p:cNvSpPr/>
          <p:nvPr userDrawn="1"/>
        </p:nvSpPr>
        <p:spPr>
          <a:xfrm rot="10800000">
            <a:off x="0" y="5252612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F3EC7E27-8B63-8F3F-5011-7C4E91B99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12" name="Footer">
            <a:extLst>
              <a:ext uri="{FF2B5EF4-FFF2-40B4-BE49-F238E27FC236}">
                <a16:creationId xmlns:a16="http://schemas.microsoft.com/office/drawing/2014/main" id="{7CC9E950-335A-16D5-8726-BCB98FCB8AE4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Chapter_titleonly">
            <a:extLst>
              <a:ext uri="{FF2B5EF4-FFF2-40B4-BE49-F238E27FC236}">
                <a16:creationId xmlns:a16="http://schemas.microsoft.com/office/drawing/2014/main" id="{B0C8B8C5-F767-0B03-C680-4DF16170D06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 algn="l" defTabSz="914333" rtl="0" eaLnBrk="1" latinLnBrk="0" hangingPunct="1">
              <a:lnSpc>
                <a:spcPct val="89000"/>
              </a:lnSpc>
              <a:spcBef>
                <a:spcPts val="500"/>
              </a:spcBef>
              <a:buNone/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24" name="slide_title">
            <a:extLst>
              <a:ext uri="{FF2B5EF4-FFF2-40B4-BE49-F238E27FC236}">
                <a16:creationId xmlns:a16="http://schemas.microsoft.com/office/drawing/2014/main" id="{311701A3-045D-4465-A625-85AD8C2B322E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399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3" hasCustomPrompt="1"/>
          </p:nvPr>
        </p:nvSpPr>
        <p:spPr>
          <a:xfrm>
            <a:off x="2904490" y="129540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468F8D-277D-4F1A-84A1-62122010643F}"/>
              </a:ext>
            </a:extLst>
          </p:cNvPr>
          <p:cNvSpPr>
            <a:spLocks noGrp="1"/>
          </p:cNvSpPr>
          <p:nvPr>
            <p:ph sz="half" idx="5" hasCustomPrompt="1"/>
          </p:nvPr>
        </p:nvSpPr>
        <p:spPr>
          <a:xfrm>
            <a:off x="5549900" y="1295399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half" idx="7" hasCustomPrompt="1"/>
          </p:nvPr>
        </p:nvSpPr>
        <p:spPr>
          <a:xfrm>
            <a:off x="8195310" y="129540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59080" y="344424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half" idx="4" hasCustomPrompt="1"/>
          </p:nvPr>
        </p:nvSpPr>
        <p:spPr>
          <a:xfrm>
            <a:off x="2904490" y="344424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B143799E-2832-49D7-9953-45BACACA7549}"/>
              </a:ext>
            </a:extLst>
          </p:cNvPr>
          <p:cNvSpPr>
            <a:spLocks noGrp="1"/>
          </p:cNvSpPr>
          <p:nvPr>
            <p:ph sz="half" idx="6" hasCustomPrompt="1"/>
          </p:nvPr>
        </p:nvSpPr>
        <p:spPr>
          <a:xfrm>
            <a:off x="5549900" y="344424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half" idx="8" hasCustomPrompt="1"/>
          </p:nvPr>
        </p:nvSpPr>
        <p:spPr>
          <a:xfrm>
            <a:off x="8195310" y="344424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21" name="Rectangle7">
            <a:extLst>
              <a:ext uri="{FF2B5EF4-FFF2-40B4-BE49-F238E27FC236}">
                <a16:creationId xmlns:a16="http://schemas.microsoft.com/office/drawing/2014/main" id="{60F530EA-2EFB-4DC6-BA26-465D18FD265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5418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2" userDrawn="1">
          <p15:clr>
            <a:srgbClr val="FBAE40"/>
          </p15:clr>
        </p15:guide>
        <p15:guide id="1" pos="6744" userDrawn="1">
          <p15:clr>
            <a:srgbClr val="FBAE40"/>
          </p15:clr>
        </p15:guide>
        <p15:guide id="5" pos="1748" userDrawn="1">
          <p15:clr>
            <a:srgbClr val="FBAE40"/>
          </p15:clr>
        </p15:guide>
        <p15:guide id="6" pos="1829" userDrawn="1">
          <p15:clr>
            <a:srgbClr val="FBAE40"/>
          </p15:clr>
        </p15:guide>
        <p15:guide id="7" pos="3414" userDrawn="1">
          <p15:clr>
            <a:srgbClr val="FBAE40"/>
          </p15:clr>
        </p15:guide>
        <p15:guide id="8" pos="5162" userDrawn="1">
          <p15:clr>
            <a:srgbClr val="FBAE40"/>
          </p15:clr>
        </p15:guide>
        <p15:guide id="10" orient="horz" pos="162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4" orient="horz" pos="813" userDrawn="1">
          <p15:clr>
            <a:srgbClr val="FBAE40"/>
          </p15:clr>
        </p15:guide>
        <p15:guide id="16" pos="3496" userDrawn="1">
          <p15:clr>
            <a:srgbClr val="FBAE40"/>
          </p15:clr>
        </p15:guide>
        <p15:guide id="17" pos="5080" userDrawn="1">
          <p15:clr>
            <a:srgbClr val="FBAE40"/>
          </p15:clr>
        </p15:guide>
        <p15:guide id="24" orient="horz" pos="2169" userDrawn="1">
          <p15:clr>
            <a:srgbClr val="FBAE40"/>
          </p15:clr>
        </p15:guide>
        <p15:guide id="25" orient="horz" pos="3441" userDrawn="1">
          <p15:clr>
            <a:srgbClr val="FBAE40"/>
          </p15:clr>
        </p15:guide>
        <p15:guide id="31" orient="horz" pos="652" userDrawn="1">
          <p15:clr>
            <a:srgbClr val="FBAE40"/>
          </p15:clr>
        </p15:guide>
        <p15:guide id="32" orient="horz" pos="208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 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">
            <a:extLst>
              <a:ext uri="{FF2B5EF4-FFF2-40B4-BE49-F238E27FC236}">
                <a16:creationId xmlns:a16="http://schemas.microsoft.com/office/drawing/2014/main" id="{88040321-5159-B1E3-A5D4-F3AB20888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38" y="5592014"/>
            <a:ext cx="1009142" cy="405130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C07D8637-53DC-E110-5837-5249EC2B8527}"/>
              </a:ext>
            </a:extLst>
          </p:cNvPr>
          <p:cNvSpPr>
            <a:spLocks noGrp="1"/>
          </p:cNvSpPr>
          <p:nvPr>
            <p:ph type="pic" sz="quarter" idx="2" hasCustomPrompt="1"/>
          </p:nvPr>
        </p:nvSpPr>
        <p:spPr>
          <a:xfrm>
            <a:off x="-1" y="349201"/>
            <a:ext cx="10969626" cy="5821413"/>
          </a:xfrm>
          <a:custGeom>
            <a:avLst/>
            <a:gdLst>
              <a:gd name="connsiteX0" fmla="*/ 1 w 10969626"/>
              <a:gd name="connsiteY0" fmla="*/ 5821200 h 5821413"/>
              <a:gd name="connsiteX1" fmla="*/ 2 w 10969626"/>
              <a:gd name="connsiteY1" fmla="*/ 5821200 h 5821413"/>
              <a:gd name="connsiteX2" fmla="*/ 2 w 10969626"/>
              <a:gd name="connsiteY2" fmla="*/ 5821412 h 5821413"/>
              <a:gd name="connsiteX3" fmla="*/ 10969626 w 10969626"/>
              <a:gd name="connsiteY3" fmla="*/ 5821412 h 5821413"/>
              <a:gd name="connsiteX4" fmla="*/ 10969626 w 10969626"/>
              <a:gd name="connsiteY4" fmla="*/ 5821413 h 5821413"/>
              <a:gd name="connsiteX5" fmla="*/ 1 w 10969626"/>
              <a:gd name="connsiteY5" fmla="*/ 5821413 h 5821413"/>
              <a:gd name="connsiteX6" fmla="*/ 10969625 w 10969626"/>
              <a:gd name="connsiteY6" fmla="*/ 0 h 5821413"/>
              <a:gd name="connsiteX7" fmla="*/ 10969625 w 10969626"/>
              <a:gd name="connsiteY7" fmla="*/ 4903412 h 5821413"/>
              <a:gd name="connsiteX8" fmla="*/ 2 w 10969626"/>
              <a:gd name="connsiteY8" fmla="*/ 5472212 h 5821413"/>
              <a:gd name="connsiteX9" fmla="*/ 2 w 10969626"/>
              <a:gd name="connsiteY9" fmla="*/ 5472213 h 5821413"/>
              <a:gd name="connsiteX10" fmla="*/ 1 w 10969626"/>
              <a:gd name="connsiteY10" fmla="*/ 5472213 h 5821413"/>
              <a:gd name="connsiteX11" fmla="*/ 1 w 10969626"/>
              <a:gd name="connsiteY11" fmla="*/ 5821200 h 5821413"/>
              <a:gd name="connsiteX12" fmla="*/ 0 w 10969626"/>
              <a:gd name="connsiteY12" fmla="*/ 5821200 h 5821413"/>
              <a:gd name="connsiteX13" fmla="*/ 0 w 10969626"/>
              <a:gd name="connsiteY13" fmla="*/ 568800 h 582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69626" h="5821413">
                <a:moveTo>
                  <a:pt x="1" y="5821200"/>
                </a:moveTo>
                <a:lnTo>
                  <a:pt x="2" y="5821200"/>
                </a:lnTo>
                <a:lnTo>
                  <a:pt x="2" y="5821412"/>
                </a:lnTo>
                <a:lnTo>
                  <a:pt x="10969626" y="5821412"/>
                </a:lnTo>
                <a:lnTo>
                  <a:pt x="10969626" y="5821413"/>
                </a:lnTo>
                <a:lnTo>
                  <a:pt x="1" y="5821413"/>
                </a:lnTo>
                <a:close/>
                <a:moveTo>
                  <a:pt x="10969625" y="0"/>
                </a:moveTo>
                <a:lnTo>
                  <a:pt x="10969625" y="4903412"/>
                </a:lnTo>
                <a:lnTo>
                  <a:pt x="2" y="5472212"/>
                </a:lnTo>
                <a:lnTo>
                  <a:pt x="2" y="5472213"/>
                </a:lnTo>
                <a:lnTo>
                  <a:pt x="1" y="5472213"/>
                </a:lnTo>
                <a:lnTo>
                  <a:pt x="1" y="5821200"/>
                </a:lnTo>
                <a:lnTo>
                  <a:pt x="0" y="5821200"/>
                </a:lnTo>
                <a:lnTo>
                  <a:pt x="0" y="568800"/>
                </a:lnTo>
                <a:close/>
              </a:path>
            </a:pathLst>
          </a:custGeom>
          <a:solidFill>
            <a:srgbClr val="FFE6E7"/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550000"/>
              </a:lnSpc>
              <a:spcBef>
                <a:spcPts val="0"/>
              </a:spcBef>
              <a:buNone/>
              <a:defRPr sz="1200"/>
            </a:lvl1pPr>
          </a:lstStyle>
          <a:p>
            <a:r>
              <a:rPr lang="en-US"/>
              <a:t>Bild hinzufügen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D84C58A-C176-47E5-9BFB-4C39A331C533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0" y="1443656"/>
            <a:ext cx="5159767" cy="1093374"/>
          </a:xfrm>
          <a:solidFill>
            <a:schemeClr val="accent2"/>
          </a:solidFill>
        </p:spPr>
        <p:txBody>
          <a:bodyPr wrap="none" lIns="273600" tIns="208800" rIns="273600" bIns="61200">
            <a:spAutoFit/>
          </a:bodyPr>
          <a:lstStyle>
            <a:lvl1pPr marL="0" indent="0" algn="l">
              <a:lnSpc>
                <a:spcPts val="64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Bitte Inhalt eingeben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D8C3B7-D4C2-49FB-A234-B9EF65EF0E2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090800" y="259199"/>
            <a:ext cx="8103650" cy="1093374"/>
          </a:xfrm>
          <a:solidFill>
            <a:schemeClr val="accent2"/>
          </a:solidFill>
          <a:ln w="0">
            <a:noFill/>
          </a:ln>
          <a:effectLst/>
        </p:spPr>
        <p:txBody>
          <a:bodyPr wrap="none" lIns="273600" tIns="208800" rIns="273600" bIns="61200" anchor="t" anchorCtr="0">
            <a:spAutoFit/>
          </a:bodyPr>
          <a:lstStyle>
            <a:lvl1pPr algn="l">
              <a:lnSpc>
                <a:spcPts val="6400"/>
              </a:lnSpc>
              <a:defRPr sz="6000" b="1" i="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1"/>
              <a:t>Präs. Titel hinzufügen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47D35-1E20-C15C-5C39-3A0C457D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76259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pos="168" userDrawn="1">
          <p15:clr>
            <a:srgbClr val="FBAE40"/>
          </p15:clr>
        </p15:guide>
        <p15:guide id="15" pos="6744" userDrawn="1">
          <p15:clr>
            <a:srgbClr val="FBAE40"/>
          </p15:clr>
        </p15:guide>
        <p15:guide id="18" orient="horz" pos="3436" userDrawn="1">
          <p15:clr>
            <a:srgbClr val="FBAE40"/>
          </p15:clr>
        </p15:guide>
        <p15:guide id="23" orient="horz" pos="854" userDrawn="1">
          <p15:clr>
            <a:srgbClr val="FBAE40"/>
          </p15:clr>
        </p15:guide>
        <p15:guide id="24" orient="horz" pos="1599" userDrawn="1">
          <p15:clr>
            <a:srgbClr val="FBAE40"/>
          </p15:clr>
        </p15:guide>
        <p15:guide id="25" orient="horz" pos="159" userDrawn="1">
          <p15:clr>
            <a:srgbClr val="FBAE40"/>
          </p15:clr>
        </p15:guide>
        <p15:guide id="26" orient="horz" pos="908" userDrawn="1">
          <p15:clr>
            <a:srgbClr val="FBAE40"/>
          </p15:clr>
        </p15:guide>
        <p15:guide id="2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2 content ligh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titleonly">
            <a:extLst>
              <a:ext uri="{FF2B5EF4-FFF2-40B4-BE49-F238E27FC236}">
                <a16:creationId xmlns:a16="http://schemas.microsoft.com/office/drawing/2014/main" id="{B0C8B8C5-F767-0B03-C680-4DF16170D06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spcBef>
                <a:spcPts val="500"/>
              </a:spcBef>
              <a:buNone/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24" name="slide_title">
            <a:extLst>
              <a:ext uri="{FF2B5EF4-FFF2-40B4-BE49-F238E27FC236}">
                <a16:creationId xmlns:a16="http://schemas.microsoft.com/office/drawing/2014/main" id="{311701A3-045D-4465-A625-85AD8C2B322E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 lang="en-US" sz="2400" b="1" kern="1200" baseline="0" noProof="1">
                <a:solidFill>
                  <a:srgbClr val="00B9E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399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3" hasCustomPrompt="1"/>
          </p:nvPr>
        </p:nvSpPr>
        <p:spPr>
          <a:xfrm>
            <a:off x="2904490" y="129540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468F8D-277D-4F1A-84A1-62122010643F}"/>
              </a:ext>
            </a:extLst>
          </p:cNvPr>
          <p:cNvSpPr>
            <a:spLocks noGrp="1"/>
          </p:cNvSpPr>
          <p:nvPr>
            <p:ph sz="half" idx="5" hasCustomPrompt="1"/>
          </p:nvPr>
        </p:nvSpPr>
        <p:spPr>
          <a:xfrm>
            <a:off x="5549900" y="1295399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half" idx="7" hasCustomPrompt="1"/>
          </p:nvPr>
        </p:nvSpPr>
        <p:spPr>
          <a:xfrm>
            <a:off x="8195310" y="129540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59080" y="344424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half" idx="4" hasCustomPrompt="1"/>
          </p:nvPr>
        </p:nvSpPr>
        <p:spPr>
          <a:xfrm>
            <a:off x="2904490" y="344424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B143799E-2832-49D7-9953-45BACACA7549}"/>
              </a:ext>
            </a:extLst>
          </p:cNvPr>
          <p:cNvSpPr>
            <a:spLocks noGrp="1"/>
          </p:cNvSpPr>
          <p:nvPr>
            <p:ph sz="half" idx="6" hasCustomPrompt="1"/>
          </p:nvPr>
        </p:nvSpPr>
        <p:spPr>
          <a:xfrm>
            <a:off x="5549900" y="344424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half" idx="8" hasCustomPrompt="1"/>
          </p:nvPr>
        </p:nvSpPr>
        <p:spPr>
          <a:xfrm>
            <a:off x="8195310" y="3444240"/>
            <a:ext cx="251587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21" name="Rectangle7">
            <a:extLst>
              <a:ext uri="{FF2B5EF4-FFF2-40B4-BE49-F238E27FC236}">
                <a16:creationId xmlns:a16="http://schemas.microsoft.com/office/drawing/2014/main" id="{60F530EA-2EFB-4DC6-BA26-465D18FD265B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1421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2" userDrawn="1">
          <p15:clr>
            <a:srgbClr val="FBAE40"/>
          </p15:clr>
        </p15:guide>
        <p15:guide id="1" pos="6744" userDrawn="1">
          <p15:clr>
            <a:srgbClr val="FBAE40"/>
          </p15:clr>
        </p15:guide>
        <p15:guide id="5" pos="1748" userDrawn="1">
          <p15:clr>
            <a:srgbClr val="FBAE40"/>
          </p15:clr>
        </p15:guide>
        <p15:guide id="6" pos="1829" userDrawn="1">
          <p15:clr>
            <a:srgbClr val="FBAE40"/>
          </p15:clr>
        </p15:guide>
        <p15:guide id="7" pos="3414" userDrawn="1">
          <p15:clr>
            <a:srgbClr val="FBAE40"/>
          </p15:clr>
        </p15:guide>
        <p15:guide id="8" pos="5162" userDrawn="1">
          <p15:clr>
            <a:srgbClr val="FBAE40"/>
          </p15:clr>
        </p15:guide>
        <p15:guide id="10" orient="horz" pos="162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4" orient="horz" pos="813" userDrawn="1">
          <p15:clr>
            <a:srgbClr val="FBAE40"/>
          </p15:clr>
        </p15:guide>
        <p15:guide id="16" pos="3496" userDrawn="1">
          <p15:clr>
            <a:srgbClr val="FBAE40"/>
          </p15:clr>
        </p15:guide>
        <p15:guide id="17" pos="5080" userDrawn="1">
          <p15:clr>
            <a:srgbClr val="FBAE40"/>
          </p15:clr>
        </p15:guide>
        <p15:guide id="24" orient="horz" pos="2169" userDrawn="1">
          <p15:clr>
            <a:srgbClr val="FBAE40"/>
          </p15:clr>
        </p15:guide>
        <p15:guide id="25" orient="horz" pos="3441" userDrawn="1">
          <p15:clr>
            <a:srgbClr val="FBAE40"/>
          </p15:clr>
        </p15:guide>
        <p15:guide id="31" orient="horz" pos="652" userDrawn="1">
          <p15:clr>
            <a:srgbClr val="FBAE40"/>
          </p15:clr>
        </p15:guide>
        <p15:guide id="32" orient="horz" pos="208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ntent dark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Picture2">
            <a:extLst>
              <a:ext uri="{FF2B5EF4-FFF2-40B4-BE49-F238E27FC236}">
                <a16:creationId xmlns:a16="http://schemas.microsoft.com/office/drawing/2014/main" id="{D2B671C2-F892-7D86-47F6-297924D45BA0}"/>
              </a:ext>
            </a:extLst>
          </p:cNvPr>
          <p:cNvSpPr/>
          <p:nvPr userDrawn="1"/>
        </p:nvSpPr>
        <p:spPr>
          <a:xfrm rot="10800000">
            <a:off x="0" y="5252612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E226CA20-F6D6-2E36-A0A8-192472104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7" name="Footer">
            <a:extLst>
              <a:ext uri="{FF2B5EF4-FFF2-40B4-BE49-F238E27FC236}">
                <a16:creationId xmlns:a16="http://schemas.microsoft.com/office/drawing/2014/main" id="{C7059B8D-6CE9-AFC3-4791-373D5B9A5384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Chapter_titleonly">
            <a:extLst>
              <a:ext uri="{FF2B5EF4-FFF2-40B4-BE49-F238E27FC236}">
                <a16:creationId xmlns:a16="http://schemas.microsoft.com/office/drawing/2014/main" id="{BE09DEEA-7110-245B-5AD2-75A29B3BA8E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de-DE" sz="2400" b="1" kern="0" baseline="0">
                <a:solidFill>
                  <a:srgbClr val="00B9E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5" name="slide_title">
            <a:extLst>
              <a:ext uri="{FF2B5EF4-FFF2-40B4-BE49-F238E27FC236}">
                <a16:creationId xmlns:a16="http://schemas.microsoft.com/office/drawing/2014/main" id="{C0A6F091-52AD-4C0A-8D32-80EE860A9980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>
                <a:solidFill>
                  <a:srgbClr val="00B9E5"/>
                </a:solidFill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D46C5CB-CB38-4AD2-99D2-34C738DF30C0}"/>
              </a:ext>
            </a:extLst>
          </p:cNvPr>
          <p:cNvSpPr>
            <a:spLocks noGrp="1"/>
          </p:cNvSpPr>
          <p:nvPr>
            <p:ph sz="quarter" idx="1" hasCustomPrompt="1"/>
          </p:nvPr>
        </p:nvSpPr>
        <p:spPr>
          <a:xfrm>
            <a:off x="259080" y="1295400"/>
            <a:ext cx="1045210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10" name="Rectangle7">
            <a:extLst>
              <a:ext uri="{FF2B5EF4-FFF2-40B4-BE49-F238E27FC236}">
                <a16:creationId xmlns:a16="http://schemas.microsoft.com/office/drawing/2014/main" id="{8883D326-CEAD-4903-8269-B2D194C3C224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84105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5" orient="horz" pos="652" userDrawn="1">
          <p15:clr>
            <a:srgbClr val="FBAE40"/>
          </p15:clr>
        </p15:guide>
        <p15:guide id="16" orient="horz" pos="816" userDrawn="1">
          <p15:clr>
            <a:srgbClr val="FBAE40"/>
          </p15:clr>
        </p15:guide>
        <p15:guide id="17" orient="horz" pos="344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ligh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pter_titleonly">
            <a:extLst>
              <a:ext uri="{FF2B5EF4-FFF2-40B4-BE49-F238E27FC236}">
                <a16:creationId xmlns:a16="http://schemas.microsoft.com/office/drawing/2014/main" id="{BE09DEEA-7110-245B-5AD2-75A29B3BA8E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de-DE" sz="2400" b="1" kern="0" baseline="0">
                <a:solidFill>
                  <a:srgbClr val="00B9E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5" name="slide_title">
            <a:extLst>
              <a:ext uri="{FF2B5EF4-FFF2-40B4-BE49-F238E27FC236}">
                <a16:creationId xmlns:a16="http://schemas.microsoft.com/office/drawing/2014/main" id="{C0A6F091-52AD-4C0A-8D32-80EE860A9980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>
                <a:solidFill>
                  <a:srgbClr val="00B9E5"/>
                </a:solidFill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D46C5CB-CB38-4AD2-99D2-34C738DF30C0}"/>
              </a:ext>
            </a:extLst>
          </p:cNvPr>
          <p:cNvSpPr>
            <a:spLocks noGrp="1"/>
          </p:cNvSpPr>
          <p:nvPr>
            <p:ph sz="quarter" idx="1" hasCustomPrompt="1"/>
          </p:nvPr>
        </p:nvSpPr>
        <p:spPr>
          <a:xfrm>
            <a:off x="259080" y="1295400"/>
            <a:ext cx="1045210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0" name="Rectangle7">
            <a:extLst>
              <a:ext uri="{FF2B5EF4-FFF2-40B4-BE49-F238E27FC236}">
                <a16:creationId xmlns:a16="http://schemas.microsoft.com/office/drawing/2014/main" id="{8883D326-CEAD-4903-8269-B2D194C3C224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7738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5" orient="horz" pos="652" userDrawn="1">
          <p15:clr>
            <a:srgbClr val="FBAE40"/>
          </p15:clr>
        </p15:guide>
        <p15:guide id="16" orient="horz" pos="816" userDrawn="1">
          <p15:clr>
            <a:srgbClr val="FBAE40"/>
          </p15:clr>
        </p15:guide>
        <p15:guide id="17" orient="horz" pos="344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 dark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Picture2">
            <a:extLst>
              <a:ext uri="{FF2B5EF4-FFF2-40B4-BE49-F238E27FC236}">
                <a16:creationId xmlns:a16="http://schemas.microsoft.com/office/drawing/2014/main" id="{1FC57609-6AFA-3304-8F7B-7BCD44E6CEB3}"/>
              </a:ext>
            </a:extLst>
          </p:cNvPr>
          <p:cNvSpPr/>
          <p:nvPr userDrawn="1"/>
        </p:nvSpPr>
        <p:spPr>
          <a:xfrm rot="10800000">
            <a:off x="0" y="5252612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DFF25F49-7BF4-12C2-56D2-72A9903FF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8" name="Footer">
            <a:extLst>
              <a:ext uri="{FF2B5EF4-FFF2-40B4-BE49-F238E27FC236}">
                <a16:creationId xmlns:a16="http://schemas.microsoft.com/office/drawing/2014/main" id="{FCACF895-D46F-5D35-43CD-79C2AC5D53C1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Chapter_titleonly">
            <a:extLst>
              <a:ext uri="{FF2B5EF4-FFF2-40B4-BE49-F238E27FC236}">
                <a16:creationId xmlns:a16="http://schemas.microsoft.com/office/drawing/2014/main" id="{ABC852AC-F4A3-94DE-3FB8-23477B54F94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de-DE" sz="2400" b="1" kern="0" baseline="0">
                <a:solidFill>
                  <a:srgbClr val="00B9E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7" name="slide_title">
            <a:extLst>
              <a:ext uri="{FF2B5EF4-FFF2-40B4-BE49-F238E27FC236}">
                <a16:creationId xmlns:a16="http://schemas.microsoft.com/office/drawing/2014/main" id="{9F6D022B-DEE5-4AD2-8799-00321036FE87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>
                <a:solidFill>
                  <a:srgbClr val="00B9E5"/>
                </a:solidFill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400"/>
            <a:ext cx="1045210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59080" y="3444240"/>
            <a:ext cx="1045210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2" name="Rectangle7">
            <a:extLst>
              <a:ext uri="{FF2B5EF4-FFF2-40B4-BE49-F238E27FC236}">
                <a16:creationId xmlns:a16="http://schemas.microsoft.com/office/drawing/2014/main" id="{2E7C0809-54C2-4B00-97B9-AEB55C54DF36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08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4" orient="horz" pos="816" userDrawn="1">
          <p15:clr>
            <a:srgbClr val="FBAE40"/>
          </p15:clr>
        </p15:guide>
        <p15:guide id="15" orient="horz" pos="2088" userDrawn="1">
          <p15:clr>
            <a:srgbClr val="FBAE40"/>
          </p15:clr>
        </p15:guide>
        <p15:guide id="16" orient="horz" pos="2169" userDrawn="1">
          <p15:clr>
            <a:srgbClr val="FBAE40"/>
          </p15:clr>
        </p15:guide>
        <p15:guide id="17" orient="horz" pos="3441" userDrawn="1">
          <p15:clr>
            <a:srgbClr val="FBAE40"/>
          </p15:clr>
        </p15:guide>
        <p15:guide id="19" orient="horz" pos="65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light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titleonly">
            <a:extLst>
              <a:ext uri="{FF2B5EF4-FFF2-40B4-BE49-F238E27FC236}">
                <a16:creationId xmlns:a16="http://schemas.microsoft.com/office/drawing/2014/main" id="{ABC852AC-F4A3-94DE-3FB8-23477B54F94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de-DE" sz="2400" b="1" kern="0" baseline="0">
                <a:solidFill>
                  <a:srgbClr val="00B9E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7" name="slide_title">
            <a:extLst>
              <a:ext uri="{FF2B5EF4-FFF2-40B4-BE49-F238E27FC236}">
                <a16:creationId xmlns:a16="http://schemas.microsoft.com/office/drawing/2014/main" id="{9F6D022B-DEE5-4AD2-8799-00321036FE87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>
                <a:solidFill>
                  <a:srgbClr val="00B9E5"/>
                </a:solidFill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400"/>
            <a:ext cx="1045210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259080" y="3444240"/>
            <a:ext cx="10452100" cy="2019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2" name="Rectangle7">
            <a:extLst>
              <a:ext uri="{FF2B5EF4-FFF2-40B4-BE49-F238E27FC236}">
                <a16:creationId xmlns:a16="http://schemas.microsoft.com/office/drawing/2014/main" id="{2E7C0809-54C2-4B00-97B9-AEB55C54DF36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6372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4" orient="horz" pos="816" userDrawn="1">
          <p15:clr>
            <a:srgbClr val="FBAE40"/>
          </p15:clr>
        </p15:guide>
        <p15:guide id="15" orient="horz" pos="2088" userDrawn="1">
          <p15:clr>
            <a:srgbClr val="FBAE40"/>
          </p15:clr>
        </p15:guide>
        <p15:guide id="16" orient="horz" pos="2169" userDrawn="1">
          <p15:clr>
            <a:srgbClr val="FBAE40"/>
          </p15:clr>
        </p15:guide>
        <p15:guide id="17" orient="horz" pos="3441" userDrawn="1">
          <p15:clr>
            <a:srgbClr val="FBAE40"/>
          </p15:clr>
        </p15:guide>
        <p15:guide id="19" orient="horz" pos="6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ntent dark vertic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Picture2">
            <a:extLst>
              <a:ext uri="{FF2B5EF4-FFF2-40B4-BE49-F238E27FC236}">
                <a16:creationId xmlns:a16="http://schemas.microsoft.com/office/drawing/2014/main" id="{BBDA00B9-3600-5FA0-6818-202B41AB7273}"/>
              </a:ext>
            </a:extLst>
          </p:cNvPr>
          <p:cNvSpPr/>
          <p:nvPr userDrawn="1"/>
        </p:nvSpPr>
        <p:spPr>
          <a:xfrm rot="10800000">
            <a:off x="0" y="5252612"/>
            <a:ext cx="10969626" cy="918001"/>
          </a:xfrm>
          <a:custGeom>
            <a:avLst/>
            <a:gdLst/>
            <a:ahLst/>
            <a:cxnLst/>
            <a:rect l="0" t="0" r="0" b="0"/>
            <a:pathLst>
              <a:path w="10969626" h="918001">
                <a:moveTo>
                  <a:pt x="0" y="0"/>
                </a:moveTo>
                <a:lnTo>
                  <a:pt x="10969625" y="0"/>
                </a:lnTo>
                <a:lnTo>
                  <a:pt x="10969625" y="349200"/>
                </a:lnTo>
                <a:lnTo>
                  <a:pt x="0" y="91800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2631C5EE-CABD-169C-1ABA-1CEB3EA81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b="40255"/>
          <a:stretch/>
        </p:blipFill>
        <p:spPr>
          <a:xfrm>
            <a:off x="9703435" y="5581387"/>
            <a:ext cx="1104740" cy="438441"/>
          </a:xfrm>
          <a:prstGeom prst="rect">
            <a:avLst/>
          </a:prstGeom>
        </p:spPr>
      </p:pic>
      <p:sp>
        <p:nvSpPr>
          <p:cNvPr id="8" name="Footer">
            <a:extLst>
              <a:ext uri="{FF2B5EF4-FFF2-40B4-BE49-F238E27FC236}">
                <a16:creationId xmlns:a16="http://schemas.microsoft.com/office/drawing/2014/main" id="{43237A22-C329-4BCF-C7CF-4899B8B56D46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Chapter_titleonly">
            <a:extLst>
              <a:ext uri="{FF2B5EF4-FFF2-40B4-BE49-F238E27FC236}">
                <a16:creationId xmlns:a16="http://schemas.microsoft.com/office/drawing/2014/main" id="{8D62AB88-76FF-A3A0-37E8-EB4781142AA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de-DE" sz="2400" b="1" kern="0" baseline="0">
                <a:solidFill>
                  <a:srgbClr val="00B9E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7" name="slide_title">
            <a:extLst>
              <a:ext uri="{FF2B5EF4-FFF2-40B4-BE49-F238E27FC236}">
                <a16:creationId xmlns:a16="http://schemas.microsoft.com/office/drawing/2014/main" id="{F65834A0-7F38-430B-B142-0F15EEF33EAF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>
                <a:solidFill>
                  <a:srgbClr val="00B9E5"/>
                </a:solidFill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400"/>
            <a:ext cx="485902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5852160" y="1295400"/>
            <a:ext cx="485902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2" name="Rectangle7">
            <a:extLst>
              <a:ext uri="{FF2B5EF4-FFF2-40B4-BE49-F238E27FC236}">
                <a16:creationId xmlns:a16="http://schemas.microsoft.com/office/drawing/2014/main" id="{0193DB20-8E77-4A05-AA77-554F32E8990F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7513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5" pos="3224" userDrawn="1">
          <p15:clr>
            <a:srgbClr val="FBAE40"/>
          </p15:clr>
        </p15:guide>
        <p15:guide id="6" pos="3686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3" orient="horz" pos="653" userDrawn="1">
          <p15:clr>
            <a:srgbClr val="FBAE40"/>
          </p15:clr>
        </p15:guide>
        <p15:guide id="14" orient="horz" pos="816" userDrawn="1">
          <p15:clr>
            <a:srgbClr val="FBAE40"/>
          </p15:clr>
        </p15:guide>
        <p15:guide id="15" orient="horz" pos="344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light vertical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pter_titleonly">
            <a:extLst>
              <a:ext uri="{FF2B5EF4-FFF2-40B4-BE49-F238E27FC236}">
                <a16:creationId xmlns:a16="http://schemas.microsoft.com/office/drawing/2014/main" id="{8D62AB88-76FF-A3A0-37E8-EB4781142AA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59080" y="259200"/>
            <a:ext cx="10452100" cy="38880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89000"/>
              </a:lnSpc>
              <a:buNone/>
              <a:defRPr lang="de-DE" sz="2400" b="1" kern="0" baseline="0">
                <a:solidFill>
                  <a:srgbClr val="00B9E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Wingdings 3" panose="05040102010807070707" pitchFamily="18" charset="2"/>
            </a:pPr>
            <a:r>
              <a:rPr lang="en-US" noProof="1"/>
              <a:t>Kapitel­überschrift hinzufügen</a:t>
            </a:r>
          </a:p>
        </p:txBody>
      </p:sp>
      <p:sp>
        <p:nvSpPr>
          <p:cNvPr id="17" name="slide_title">
            <a:extLst>
              <a:ext uri="{FF2B5EF4-FFF2-40B4-BE49-F238E27FC236}">
                <a16:creationId xmlns:a16="http://schemas.microsoft.com/office/drawing/2014/main" id="{F65834A0-7F38-430B-B142-0F15EEF33EAF}"/>
              </a:ext>
            </a:extLst>
          </p:cNvPr>
          <p:cNvSpPr>
            <a:spLocks noGrp="1"/>
          </p:cNvSpPr>
          <p:nvPr>
            <p:ph type="title" sz="quarter" hasCustomPrompt="1"/>
          </p:nvPr>
        </p:nvSpPr>
        <p:spPr>
          <a:xfrm>
            <a:off x="259080" y="648000"/>
            <a:ext cx="10452100" cy="388800"/>
          </a:xfrm>
        </p:spPr>
        <p:txBody>
          <a:bodyPr/>
          <a:lstStyle>
            <a:lvl1pPr>
              <a:defRPr>
                <a:solidFill>
                  <a:srgbClr val="00B9E5"/>
                </a:solidFill>
              </a:defRPr>
            </a:lvl1pPr>
          </a:lstStyle>
          <a:p>
            <a:r>
              <a:rPr lang="en-US" noProof="1"/>
              <a:t>Folienüberschrift hinzufügen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59080" y="1295400"/>
            <a:ext cx="485902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2" hasCustomPrompt="1"/>
          </p:nvPr>
        </p:nvSpPr>
        <p:spPr>
          <a:xfrm>
            <a:off x="5852160" y="1295400"/>
            <a:ext cx="4859020" cy="41681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Zweite Ebene</a:t>
            </a:r>
          </a:p>
          <a:p>
            <a:pPr lvl="2"/>
            <a:r>
              <a:rPr lang="en-US" noProof="1"/>
              <a:t>Dritte Ebene</a:t>
            </a:r>
          </a:p>
          <a:p>
            <a:pPr lvl="3"/>
            <a:r>
              <a:rPr lang="en-US" noProof="1"/>
              <a:t>Vierte Ebene</a:t>
            </a:r>
          </a:p>
          <a:p>
            <a:pPr lvl="4"/>
            <a:r>
              <a:rPr lang="en-US" noProof="1"/>
              <a:t>Fünfte Ebene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66699" y="5923478"/>
            <a:ext cx="333801" cy="247137"/>
          </a:xfrm>
          <a:prstGeom prst="rect">
            <a:avLst/>
          </a:prstGeom>
        </p:spPr>
        <p:txBody>
          <a:bodyPr/>
          <a:lstStyle>
            <a:lvl1pPr>
              <a:defRPr kern="0" baseline="0">
                <a:solidFill>
                  <a:schemeClr val="accent3"/>
                </a:solidFill>
              </a:defRPr>
            </a:lvl1pPr>
          </a:lstStyle>
          <a:p>
            <a:fld id="{4898AEC0-503E-4FA4-859C-D0F72D6E3F79}" type="slidenum">
              <a:rPr lang="en-US" noProof="1" dirty="0" smtClean="0"/>
              <a:pPr/>
              <a:t>‹Nr.›</a:t>
            </a:fld>
            <a:endParaRPr lang="en-US" noProof="1"/>
          </a:p>
        </p:txBody>
      </p:sp>
      <p:sp>
        <p:nvSpPr>
          <p:cNvPr id="12" name="Rectangle7">
            <a:extLst>
              <a:ext uri="{FF2B5EF4-FFF2-40B4-BE49-F238E27FC236}">
                <a16:creationId xmlns:a16="http://schemas.microsoft.com/office/drawing/2014/main" id="{0193DB20-8E77-4A05-AA77-554F32E8990F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endParaRPr lang="en-US" sz="550" b="0" i="0" u="none" strike="noStrike" kern="0" baseline="0" noProof="1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760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163" userDrawn="1">
          <p15:clr>
            <a:srgbClr val="FBAE40"/>
          </p15:clr>
        </p15:guide>
        <p15:guide id="1" pos="6747" userDrawn="1">
          <p15:clr>
            <a:srgbClr val="FBAE40"/>
          </p15:clr>
        </p15:guide>
        <p15:guide id="5" pos="3224" userDrawn="1">
          <p15:clr>
            <a:srgbClr val="FBAE40"/>
          </p15:clr>
        </p15:guide>
        <p15:guide id="6" pos="3686" userDrawn="1">
          <p15:clr>
            <a:srgbClr val="FBAE40"/>
          </p15:clr>
        </p15:guide>
        <p15:guide id="10" orient="horz" pos="163" userDrawn="1">
          <p15:clr>
            <a:srgbClr val="FBAE40"/>
          </p15:clr>
        </p15:guide>
        <p15:guide id="11" orient="horz" pos="408" userDrawn="1">
          <p15:clr>
            <a:srgbClr val="FBAE40"/>
          </p15:clr>
        </p15:guide>
        <p15:guide id="13" orient="horz" pos="653" userDrawn="1">
          <p15:clr>
            <a:srgbClr val="FBAE40"/>
          </p15:clr>
        </p15:guide>
        <p15:guide id="14" orient="horz" pos="816" userDrawn="1">
          <p15:clr>
            <a:srgbClr val="FBAE40"/>
          </p15:clr>
        </p15:guide>
        <p15:guide id="15" orient="horz" pos="344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7" hidden="1">
            <a:extLst>
              <a:ext uri="{FF2B5EF4-FFF2-40B4-BE49-F238E27FC236}">
                <a16:creationId xmlns:a16="http://schemas.microsoft.com/office/drawing/2014/main" id="{B5DDFCCF-CB5E-2AE4-A2CB-FD03DDD39D1F}"/>
              </a:ext>
            </a:extLst>
          </p:cNvPr>
          <p:cNvSpPr>
            <a:spLocks/>
          </p:cNvSpPr>
          <p:nvPr userDrawn="1"/>
        </p:nvSpPr>
        <p:spPr>
          <a:xfrm>
            <a:off x="9224010" y="259080"/>
            <a:ext cx="1691640" cy="777240"/>
          </a:xfrm>
          <a:prstGeom prst="rect">
            <a:avLst/>
          </a:prstGeom>
          <a:noFill/>
          <a:ln w="0" cap="flat" cmpd="sng" algn="ctr">
            <a:noFill/>
            <a:prstDash val="solid"/>
          </a:ln>
          <a:effectLst/>
        </p:spPr>
        <p:txBody>
          <a:bodyPr wrap="square" lIns="0" tIns="17779" rIns="0" bIns="0" rtlCol="0" anchor="t">
            <a:normAutofit/>
          </a:bodyPr>
          <a:lstStyle/>
          <a:p>
            <a:pPr rtl="0">
              <a:lnSpc>
                <a:spcPts val="900"/>
              </a:lnSpc>
            </a:pPr>
            <a:r>
              <a:rPr lang="en-US" sz="550" b="0" i="0" u="none" strike="noStrike" kern="0" baseline="0" noProof="1">
                <a:solidFill>
                  <a:srgbClr val="000000"/>
                </a:solidFill>
                <a:latin typeface="+mn-lt"/>
              </a:rPr>
              <a:t>%attachmentremark%</a:t>
            </a:r>
          </a:p>
        </p:txBody>
      </p:sp>
      <p:sp>
        <p:nvSpPr>
          <p:cNvPr id="9" name="Footer" hidden="1">
            <a:extLst>
              <a:ext uri="{FF2B5EF4-FFF2-40B4-BE49-F238E27FC236}">
                <a16:creationId xmlns:a16="http://schemas.microsoft.com/office/drawing/2014/main" id="{49B7D0DB-D891-4F39-A1EB-81FDAB75CF1C}"/>
              </a:ext>
            </a:extLst>
          </p:cNvPr>
          <p:cNvSpPr txBox="1"/>
          <p:nvPr userDrawn="1"/>
        </p:nvSpPr>
        <p:spPr>
          <a:xfrm>
            <a:off x="833447" y="5351272"/>
            <a:ext cx="9152890" cy="107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600" b="1" kern="0" baseline="0" noProof="1">
                <a:solidFill>
                  <a:srgbClr val="D70012"/>
                </a:solidFill>
                <a:latin typeface="+mn-lt"/>
              </a:rPr>
              <a:t>%confidentiality%</a:t>
            </a:r>
            <a:r>
              <a:rPr lang="en-US" sz="600" kern="0" baseline="0" noProof="1">
                <a:solidFill>
                  <a:srgbClr val="A3BAC8"/>
                </a:solidFill>
                <a:latin typeface="+mn-lt"/>
              </a:rPr>
              <a:t>%businessunit%%departmentshort%%dateformat%%repositoryremark%%copyright%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lang="en-US" sz="600" kern="0" baseline="0" noProof="1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080" y="648000"/>
            <a:ext cx="10452100" cy="388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1"/>
              <a:t>Folienüberschrift hinzufügen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1" y="1296000"/>
            <a:ext cx="10451783" cy="41675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1"/>
              <a:t>Text hinzufügen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  <a:p>
            <a:pPr lvl="5"/>
            <a:r>
              <a:rPr lang="en-US" noProof="1"/>
              <a:t>Sixth level</a:t>
            </a:r>
          </a:p>
          <a:p>
            <a:pPr lvl="6"/>
            <a:r>
              <a:rPr lang="en-US" noProof="1"/>
              <a:t>Seventh level</a:t>
            </a:r>
          </a:p>
          <a:p>
            <a:pPr lvl="7"/>
            <a:r>
              <a:rPr lang="en-US" noProof="1"/>
              <a:t>Eighth level</a:t>
            </a:r>
          </a:p>
          <a:p>
            <a:pPr lvl="8"/>
            <a:r>
              <a:rPr lang="en-US" noProof="1"/>
              <a:t>Ninth level</a:t>
            </a:r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EA78BAC4-FC81-4715-BED8-605625FA39A4}"/>
              </a:ext>
            </a:extLst>
          </p:cNvPr>
          <p:cNvSpPr txBox="1"/>
          <p:nvPr userDrawn="1"/>
        </p:nvSpPr>
        <p:spPr>
          <a:xfrm>
            <a:off x="593090" y="5935261"/>
            <a:ext cx="8850948" cy="1221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de-DE" sz="600" b="0" i="0" u="none" strike="noStrike" kern="0" cap="none" spc="0" normalizeH="0" baseline="0" noProof="1">
                <a:ln>
                  <a:noFill/>
                </a:ln>
                <a:solidFill>
                  <a:srgbClr val="A3BAC8"/>
                </a:solidFill>
                <a:effectLst/>
                <a:uLnTx/>
                <a:uFillTx/>
                <a:latin typeface="Bosch Office Sans" pitchFamily="2" charset="0"/>
              </a:rPr>
              <a:t>Markus Schwänen - DC/ENE | 05.06.2024 | © Bosch Rexroth AG 2024. Alle Rechte vorbehalten, auch bzgl. jeder Verfügung, Verwertung, Reproduktion, Bearbeitung, Weitergabe sowie für den Fall von Schutzrechtsanmeldungen.</a:t>
            </a: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A3BAC8"/>
              </a:solidFill>
              <a:effectLst/>
              <a:uLnTx/>
              <a:uFillTx/>
              <a:latin typeface="Bosch Office Sans" pitchFamily="2" charset="0"/>
            </a:endParaRPr>
          </a:p>
          <a:p>
            <a:pPr marR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1A5E6DA-07DF-450E-B436-800FB876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6699" y="5923476"/>
            <a:ext cx="333801" cy="247137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1000" b="1" kern="0" baseline="0">
                <a:solidFill>
                  <a:schemeClr val="accent3"/>
                </a:solidFill>
                <a:latin typeface="+mj-lt"/>
              </a:defRPr>
            </a:lvl1pPr>
          </a:lstStyle>
          <a:p>
            <a:fld id="{4898AEC0-503E-4FA4-859C-D0F72D6E3F79}" type="slidenum">
              <a:rPr lang="en-US" noProof="1" smtClean="0"/>
              <a:pPr/>
              <a:t>‹Nr.›</a:t>
            </a:fld>
            <a:endParaRPr lang="en-US" noProof="1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CB9C1E17-1D5C-EA2F-6D84-A9E6F1934A2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38" y="5592014"/>
            <a:ext cx="1009142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10" r:id="rId2"/>
    <p:sldLayoutId id="2147483742" r:id="rId3"/>
    <p:sldLayoutId id="2147483749" r:id="rId4"/>
    <p:sldLayoutId id="2147483746" r:id="rId5"/>
    <p:sldLayoutId id="2147483750" r:id="rId6"/>
    <p:sldLayoutId id="2147483727" r:id="rId7"/>
    <p:sldLayoutId id="2147483751" r:id="rId8"/>
    <p:sldLayoutId id="2147483744" r:id="rId9"/>
    <p:sldLayoutId id="2147483752" r:id="rId10"/>
    <p:sldLayoutId id="2147483724" r:id="rId11"/>
    <p:sldLayoutId id="2147483757" r:id="rId12"/>
    <p:sldLayoutId id="2147483723" r:id="rId13"/>
    <p:sldLayoutId id="2147483758" r:id="rId14"/>
    <p:sldLayoutId id="2147483734" r:id="rId15"/>
    <p:sldLayoutId id="2147483759" r:id="rId16"/>
    <p:sldLayoutId id="2147483760" r:id="rId17"/>
    <p:sldLayoutId id="2147483763" r:id="rId18"/>
    <p:sldLayoutId id="2147483713" r:id="rId19"/>
    <p:sldLayoutId id="2147483721" r:id="rId20"/>
    <p:sldLayoutId id="2147483764" r:id="rId21"/>
    <p:sldLayoutId id="2147483761" r:id="rId22"/>
    <p:sldLayoutId id="2147483753" r:id="rId23"/>
    <p:sldLayoutId id="2147483726" r:id="rId24"/>
    <p:sldLayoutId id="2147483754" r:id="rId25"/>
    <p:sldLayoutId id="2147483728" r:id="rId26"/>
    <p:sldLayoutId id="2147483755" r:id="rId27"/>
    <p:sldLayoutId id="2147483729" r:id="rId28"/>
    <p:sldLayoutId id="2147483756" r:id="rId29"/>
    <p:sldLayoutId id="2147483745" r:id="rId30"/>
  </p:sldLayoutIdLst>
  <p:hf hdr="0" ftr="0" dt="0"/>
  <p:txStyles>
    <p:titleStyle>
      <a:lvl1pPr algn="l" defTabSz="914333" rtl="0" eaLnBrk="1" latinLnBrk="0" hangingPunct="1">
        <a:lnSpc>
          <a:spcPct val="89000"/>
        </a:lnSpc>
        <a:spcBef>
          <a:spcPct val="0"/>
        </a:spcBef>
        <a:buNone/>
        <a:defRPr sz="2400" b="1" kern="1200" baseline="0">
          <a:solidFill>
            <a:srgbClr val="00B9E5"/>
          </a:solidFill>
          <a:latin typeface="+mj-lt"/>
          <a:ea typeface="+mj-ea"/>
          <a:cs typeface="+mj-cs"/>
        </a:defRPr>
      </a:lvl1pPr>
    </p:titleStyle>
    <p:bodyStyle>
      <a:lvl1pPr marL="251982" indent="-251982" algn="l" defTabSz="914333" rtl="0" eaLnBrk="1" latinLnBrk="0" hangingPunct="1">
        <a:lnSpc>
          <a:spcPct val="107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7563" indent="-273580" algn="l" defTabSz="914333" rtl="0" eaLnBrk="1" latinLnBrk="0" hangingPunct="1">
        <a:lnSpc>
          <a:spcPct val="103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0746" indent="-205185" algn="l" defTabSz="914333" rtl="0" eaLnBrk="1" latinLnBrk="0" hangingPunct="1">
        <a:lnSpc>
          <a:spcPct val="102000"/>
        </a:lnSpc>
        <a:spcBef>
          <a:spcPts val="500"/>
        </a:spcBef>
        <a:buFont typeface="Bosch Office Sans" pitchFamily="2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932331" indent="-183586" algn="l" defTabSz="914333" rtl="0" eaLnBrk="1" latinLnBrk="0" hangingPunct="1">
        <a:lnSpc>
          <a:spcPct val="103000"/>
        </a:lnSpc>
        <a:spcBef>
          <a:spcPts val="500"/>
        </a:spcBef>
        <a:buFont typeface="Bosch Office Sans" pitchFamily="2" charset="0"/>
        <a:buChar char="‒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2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2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55" userDrawn="1">
          <p15:clr>
            <a:srgbClr val="F26B43"/>
          </p15:clr>
        </p15:guide>
        <p15:guide id="2" orient="horz" pos="19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marketplace.api.bosch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ws-emea.api.bosch.com/knowledge/insight-and-analytics/llms/d/v1/models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hyperlink" Target="https://ews-emea.api.bosch.com/knowledge/insight-and-analytics/llms/d/v1/chat/completion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EE295-3DCB-8FAF-E148-73FBC133A2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dirty="0" err="1"/>
              <a:t>CoreVA</a:t>
            </a:r>
            <a:br>
              <a:rPr lang="de-DE" dirty="0"/>
            </a:br>
            <a:br>
              <a:rPr lang="de-DE" sz="7200" dirty="0"/>
            </a:br>
            <a:r>
              <a:rPr lang="de-DE" sz="3600" dirty="0"/>
              <a:t>AI </a:t>
            </a:r>
            <a:r>
              <a:rPr lang="de-DE" sz="3600" dirty="0" err="1"/>
              <a:t>assisted</a:t>
            </a:r>
            <a:r>
              <a:rPr lang="de-DE" sz="3600" dirty="0"/>
              <a:t> </a:t>
            </a:r>
            <a:r>
              <a:rPr lang="de-DE" sz="3600" dirty="0" err="1"/>
              <a:t>coding</a:t>
            </a:r>
            <a:r>
              <a:rPr lang="de-DE" sz="3600" dirty="0"/>
              <a:t> </a:t>
            </a:r>
            <a:r>
              <a:rPr lang="de-DE" sz="3600" dirty="0" err="1"/>
              <a:t>for</a:t>
            </a:r>
            <a:r>
              <a:rPr lang="de-DE" sz="3600" dirty="0"/>
              <a:t> </a:t>
            </a:r>
            <a:r>
              <a:rPr lang="de-DE" sz="3600" dirty="0" err="1"/>
              <a:t>NodeRed</a:t>
            </a:r>
            <a:r>
              <a:rPr lang="de-DE" sz="3600" dirty="0"/>
              <a:t> on </a:t>
            </a:r>
            <a:r>
              <a:rPr lang="de-DE" sz="3600" dirty="0" err="1"/>
              <a:t>CtrlX</a:t>
            </a:r>
            <a:r>
              <a:rPr lang="de-DE" sz="3600" dirty="0"/>
              <a:t> Core (Virtual), </a:t>
            </a:r>
            <a:r>
              <a:rPr lang="de-DE" sz="3600" dirty="0" err="1"/>
              <a:t>powered</a:t>
            </a:r>
            <a:r>
              <a:rPr lang="de-DE" sz="3600" dirty="0"/>
              <a:t> </a:t>
            </a:r>
            <a:r>
              <a:rPr lang="de-DE" sz="3600" dirty="0" err="1"/>
              <a:t>by</a:t>
            </a:r>
            <a:r>
              <a:rPr lang="de-DE" sz="3600" dirty="0"/>
              <a:t> Bosch Digital open source LLMs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95783D-55A2-41B9-1BE9-DEF6B0ED9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1</a:t>
            </a:fld>
            <a:endParaRPr lang="en-US" noProof="1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0EEE84-8F4B-6131-2448-0E84F59B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9F2F9"/>
              </a:clrFrom>
              <a:clrTo>
                <a:srgbClr val="E9F2F9">
                  <a:alpha val="0"/>
                </a:srgbClr>
              </a:clrTo>
            </a:clrChange>
          </a:blip>
          <a:srcRect l="29577" t="4210" r="29316" b="72630"/>
          <a:stretch/>
        </p:blipFill>
        <p:spPr>
          <a:xfrm>
            <a:off x="9509791" y="468915"/>
            <a:ext cx="996668" cy="10172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98F0DF-0DDB-5244-49B1-B17B860D6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363" y="1133429"/>
            <a:ext cx="1312924" cy="61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17228D-3CA9-51FC-BD1B-4D2549598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594" y="1574802"/>
            <a:ext cx="941061" cy="94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7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F8B5299-393E-F944-17C8-0B01F345110B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it-IT"/>
              <a:t>Coreva – AI assisted coding in NodeRed</a:t>
            </a:r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91D0DA1-A827-142C-0297-B757A4F0C6E4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dirty="0" err="1"/>
              <a:t>Decipher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signals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nodes</a:t>
            </a:r>
            <a:r>
              <a:rPr lang="de-DE" dirty="0"/>
              <a:t> – DEMO 1/2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543A10-6E4D-E454-872E-6C2B4355F95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 the following screencast, it is demonstrated how the output of a http request to google.de can be processed via </a:t>
            </a:r>
            <a:r>
              <a:rPr lang="en-US" dirty="0" err="1"/>
              <a:t>CoreVA</a:t>
            </a:r>
            <a:r>
              <a:rPr lang="en-US" dirty="0"/>
              <a:t> to yield a function node that filters some desired information</a:t>
            </a:r>
          </a:p>
          <a:p>
            <a:r>
              <a:rPr lang="en-US" dirty="0"/>
              <a:t>For this, the </a:t>
            </a:r>
            <a:r>
              <a:rPr lang="de-DE" dirty="0">
                <a:highlight>
                  <a:srgbClr val="808000"/>
                </a:highlight>
              </a:rPr>
              <a:t> </a:t>
            </a:r>
            <a:r>
              <a:rPr lang="de-DE" i="1" dirty="0">
                <a:solidFill>
                  <a:schemeClr val="bg1"/>
                </a:solidFill>
                <a:highlight>
                  <a:srgbClr val="808000"/>
                </a:highlight>
              </a:rPr>
              <a:t>SetGlobal4Bot</a:t>
            </a:r>
            <a:r>
              <a:rPr lang="de-DE" i="1" dirty="0">
                <a:highlight>
                  <a:srgbClr val="808000"/>
                </a:highlight>
              </a:rPr>
              <a:t> </a:t>
            </a:r>
            <a:r>
              <a:rPr lang="en-US" dirty="0"/>
              <a:t> node is connected to the respective output and the response then inserted into the LLM prompt</a:t>
            </a:r>
          </a:p>
          <a:p>
            <a:r>
              <a:rPr lang="en-US" dirty="0"/>
              <a:t>The following request is pasted into the prompt before the msg object:                                       “Please give me a node red function node that extracts the status code from the object I provide, and returns it as payload of an otherwise empty message. You need to store the status code into a temporary variable first, end then initialize the msg object to empty it. Here comes the object from a debug node: “</a:t>
            </a:r>
          </a:p>
          <a:p>
            <a:endParaRPr lang="en-US" dirty="0"/>
          </a:p>
          <a:p>
            <a:r>
              <a:rPr lang="en-US" dirty="0"/>
              <a:t>You can also see the “</a:t>
            </a:r>
            <a:r>
              <a:rPr lang="en-US" dirty="0" err="1"/>
              <a:t>Nicefy</a:t>
            </a:r>
            <a:r>
              <a:rPr lang="en-US" dirty="0"/>
              <a:t>” feature in action</a:t>
            </a:r>
          </a:p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E49F4AF-5447-F242-82DE-A066D7B2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10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4197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C8D5F65-069F-11E3-23D7-BED1E56FAA9E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it-IT"/>
              <a:t>Coreva – AI assisted coding in NodeRed</a:t>
            </a:r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D533545-E7B4-5FE0-2489-2067EE85023B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dirty="0" err="1"/>
              <a:t>Decipher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signals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nodes</a:t>
            </a:r>
            <a:r>
              <a:rPr lang="de-DE" dirty="0"/>
              <a:t> – DEMO 2/2</a:t>
            </a:r>
            <a:endParaRPr lang="en-US" dirty="0"/>
          </a:p>
        </p:txBody>
      </p:sp>
      <p:pic>
        <p:nvPicPr>
          <p:cNvPr id="6" name="2024-10-05_19h19_00">
            <a:hlinkClick r:id="" action="ppaction://media"/>
            <a:extLst>
              <a:ext uri="{FF2B5EF4-FFF2-40B4-BE49-F238E27FC236}">
                <a16:creationId xmlns:a16="http://schemas.microsoft.com/office/drawing/2014/main" id="{F1355795-BBCC-A060-F841-75F0A25B7428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445" y="962818"/>
            <a:ext cx="9411335" cy="4716444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8AEC1E-6DAD-4BBA-FC10-13700398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11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00523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BD2CD30-0AF4-2DD0-1054-01122438014E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de-DE" dirty="0" err="1"/>
              <a:t>Coreva</a:t>
            </a:r>
            <a:r>
              <a:rPr lang="de-DE" dirty="0"/>
              <a:t> – AI </a:t>
            </a:r>
            <a:r>
              <a:rPr lang="de-DE" dirty="0" err="1"/>
              <a:t>assisted</a:t>
            </a:r>
            <a:r>
              <a:rPr lang="de-DE" dirty="0"/>
              <a:t> </a:t>
            </a:r>
            <a:r>
              <a:rPr lang="de-DE" dirty="0" err="1"/>
              <a:t>coding</a:t>
            </a:r>
            <a:r>
              <a:rPr lang="de-DE" dirty="0"/>
              <a:t> in </a:t>
            </a:r>
            <a:r>
              <a:rPr lang="de-DE" dirty="0" err="1"/>
              <a:t>NodeRed</a:t>
            </a:r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04D5A21-4A7D-0F6C-B53F-0E82C83594A9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dirty="0" err="1"/>
              <a:t>Documenting</a:t>
            </a:r>
            <a:r>
              <a:rPr lang="de-DE" dirty="0"/>
              <a:t>/</a:t>
            </a:r>
            <a:r>
              <a:rPr lang="de-DE" dirty="0" err="1"/>
              <a:t>explaining</a:t>
            </a:r>
            <a:r>
              <a:rPr lang="de-DE" dirty="0"/>
              <a:t> code</a:t>
            </a:r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F1FE252-E2ED-CA6B-B1D2-01E0597D3BA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49848" y="1099324"/>
            <a:ext cx="6057900" cy="182490"/>
          </a:xfrm>
        </p:spPr>
        <p:txBody>
          <a:bodyPr/>
          <a:lstStyle/>
          <a:p>
            <a:pPr marL="0" indent="0">
              <a:buNone/>
            </a:pPr>
            <a:r>
              <a:rPr lang="en-US" sz="1050" dirty="0"/>
              <a:t>Please comment the following code line by line, so that a beginner can understand what it is doing: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FFDD549-B34A-B781-C5F2-4BADC4AD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12</a:t>
            </a:fld>
            <a:endParaRPr lang="en-US" noProof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24EEFAA-C630-193C-07AC-40AC645E7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8" y="1313074"/>
            <a:ext cx="4009980" cy="374094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3F0F8E9-59C1-370D-2ED8-BAE060B47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206" y="31484"/>
            <a:ext cx="4526309" cy="5569409"/>
          </a:xfrm>
          <a:prstGeom prst="rect">
            <a:avLst/>
          </a:prstGeom>
        </p:spPr>
      </p:pic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995BC67F-FE27-DDF7-1784-D2F9B7D9AEC9}"/>
              </a:ext>
            </a:extLst>
          </p:cNvPr>
          <p:cNvSpPr txBox="1">
            <a:spLocks/>
          </p:cNvSpPr>
          <p:nvPr/>
        </p:nvSpPr>
        <p:spPr>
          <a:xfrm>
            <a:off x="249848" y="5130216"/>
            <a:ext cx="6057900" cy="685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1982" indent="-251982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7563" indent="-27358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746" indent="-205185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050" dirty="0"/>
              <a:t>This code appears to be managing a conversation history and selecting a language model for a chatbot or AI assistant. It stores the conversation history in a flow variable and updates it with each new message. The selected model is then used to generate a response to the user.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09CA967-2DAB-1447-7B27-BA9D13943984}"/>
              </a:ext>
            </a:extLst>
          </p:cNvPr>
          <p:cNvSpPr/>
          <p:nvPr/>
        </p:nvSpPr>
        <p:spPr>
          <a:xfrm>
            <a:off x="152399" y="1061695"/>
            <a:ext cx="6228219" cy="3994354"/>
          </a:xfrm>
          <a:prstGeom prst="rect">
            <a:avLst/>
          </a:prstGeom>
          <a:noFill/>
          <a:ln w="50800" cap="flat" cmpd="sng" algn="ctr">
            <a:solidFill>
              <a:srgbClr val="3498DB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4857F77-D45A-C20B-EBC5-9273FD844A72}"/>
              </a:ext>
            </a:extLst>
          </p:cNvPr>
          <p:cNvSpPr/>
          <p:nvPr/>
        </p:nvSpPr>
        <p:spPr>
          <a:xfrm>
            <a:off x="152400" y="5105321"/>
            <a:ext cx="6228218" cy="595414"/>
          </a:xfrm>
          <a:prstGeom prst="rect">
            <a:avLst/>
          </a:prstGeom>
          <a:noFill/>
          <a:ln w="50800" cap="flat" cmpd="sng" algn="ctr">
            <a:solidFill>
              <a:srgbClr val="2ECC7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21742C-963F-8EFF-18D2-119D2D241209}"/>
              </a:ext>
            </a:extLst>
          </p:cNvPr>
          <p:cNvSpPr/>
          <p:nvPr/>
        </p:nvSpPr>
        <p:spPr>
          <a:xfrm>
            <a:off x="6414429" y="31484"/>
            <a:ext cx="4509086" cy="5669252"/>
          </a:xfrm>
          <a:prstGeom prst="rect">
            <a:avLst/>
          </a:prstGeom>
          <a:noFill/>
          <a:ln w="50800" cap="flat" cmpd="sng" algn="ctr">
            <a:solidFill>
              <a:srgbClr val="2ECC71"/>
            </a:solidFill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sch Office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83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5089D9A-565E-2218-D197-199390117EED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de-DE" dirty="0" err="1"/>
              <a:t>Coreva</a:t>
            </a:r>
            <a:r>
              <a:rPr lang="de-DE" dirty="0"/>
              <a:t> – AI </a:t>
            </a:r>
            <a:r>
              <a:rPr lang="de-DE" dirty="0" err="1"/>
              <a:t>assisted</a:t>
            </a:r>
            <a:r>
              <a:rPr lang="de-DE" dirty="0"/>
              <a:t> </a:t>
            </a:r>
            <a:r>
              <a:rPr lang="de-DE" dirty="0" err="1"/>
              <a:t>coding</a:t>
            </a:r>
            <a:r>
              <a:rPr lang="de-DE" dirty="0"/>
              <a:t> in </a:t>
            </a:r>
            <a:r>
              <a:rPr lang="de-DE" dirty="0" err="1"/>
              <a:t>NodeRed</a:t>
            </a: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45063B9-9932-F43F-9C4D-C4409844F792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dirty="0"/>
              <a:t>Low </a:t>
            </a:r>
            <a:r>
              <a:rPr lang="de-DE" dirty="0" err="1"/>
              <a:t>coding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LLM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259B2E2-0CEB-BD45-E84B-55FF50CED4F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9080" y="1295400"/>
            <a:ext cx="7962705" cy="4168140"/>
          </a:xfrm>
        </p:spPr>
        <p:txBody>
          <a:bodyPr/>
          <a:lstStyle/>
          <a:p>
            <a:r>
              <a:rPr lang="en-US" sz="1600" b="1" dirty="0"/>
              <a:t>User:</a:t>
            </a:r>
            <a:r>
              <a:rPr lang="en-US" sz="1600" dirty="0"/>
              <a:t> Please send me the </a:t>
            </a:r>
            <a:r>
              <a:rPr lang="en-US" sz="1600" dirty="0" err="1"/>
              <a:t>json</a:t>
            </a:r>
            <a:r>
              <a:rPr lang="en-US" sz="1600" dirty="0"/>
              <a:t> code for a </a:t>
            </a:r>
            <a:r>
              <a:rPr lang="en-US" sz="1600" dirty="0" err="1"/>
              <a:t>nodered</a:t>
            </a:r>
            <a:r>
              <a:rPr lang="en-US" sz="1600" dirty="0"/>
              <a:t> flow that contains a slider, value range from -10 to 10, and a gauge </a:t>
            </a:r>
            <a:r>
              <a:rPr lang="en-US" sz="1600" dirty="0" err="1"/>
              <a:t>connectetd</a:t>
            </a:r>
            <a:r>
              <a:rPr lang="en-US" sz="1600" dirty="0"/>
              <a:t> to it displaying the slider values. All should appear on the "</a:t>
            </a:r>
            <a:r>
              <a:rPr lang="en-US" sz="1600" dirty="0" err="1"/>
              <a:t>Plotly</a:t>
            </a:r>
            <a:r>
              <a:rPr lang="en-US" sz="1600" dirty="0"/>
              <a:t> Data" dashboard.</a:t>
            </a:r>
          </a:p>
          <a:p>
            <a:r>
              <a:rPr lang="en-US" sz="1600" b="1" dirty="0"/>
              <a:t>Chatbot:</a:t>
            </a:r>
            <a:r>
              <a:rPr lang="en-US" sz="1600" dirty="0"/>
              <a:t> Here is the JSON code for the Node-RED flow that meets your requirements:                                                                                                                    </a:t>
            </a:r>
            <a:r>
              <a:rPr lang="en-US" sz="16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Code see right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                                          </a:t>
            </a:r>
            <a:r>
              <a:rPr lang="en-US" sz="1600" dirty="0"/>
              <a:t>This flow contains a `</a:t>
            </a:r>
            <a:r>
              <a:rPr lang="en-US" sz="1600" dirty="0" err="1"/>
              <a:t>ui_slider</a:t>
            </a:r>
            <a:r>
              <a:rPr lang="en-US" sz="1600" dirty="0"/>
              <a:t>` node with a range of -10 to 10, and a `</a:t>
            </a:r>
            <a:r>
              <a:rPr lang="en-US" sz="1600" dirty="0" err="1"/>
              <a:t>ui_gauge</a:t>
            </a:r>
            <a:r>
              <a:rPr lang="en-US" sz="1600" dirty="0"/>
              <a:t>` node connected to it, which displays the slider value. Both nodes are placed on the "</a:t>
            </a:r>
            <a:r>
              <a:rPr lang="en-US" sz="1600" dirty="0" err="1"/>
              <a:t>Plotly</a:t>
            </a:r>
            <a:r>
              <a:rPr lang="en-US" sz="1600" dirty="0"/>
              <a:t> Data" dashboard. Please note that you need to have the `node-red-dashboard` module installed and configured in your Node-RED instance for this flow to work.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          Worked via direct import into </a:t>
            </a:r>
            <a:r>
              <a:rPr lang="en-US" sz="1600" b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NodeRed</a:t>
            </a:r>
            <a:r>
              <a:rPr lang="en-US" sz="16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flow →</a:t>
            </a:r>
          </a:p>
          <a:p>
            <a:endParaRPr lang="en-US" sz="16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90777D-5129-1C26-6F75-633B6F01E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13</a:t>
            </a:fld>
            <a:endParaRPr lang="en-US" noProof="1"/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AEB4FF82-1DB2-BF72-1A86-EDA8290A195E}"/>
              </a:ext>
            </a:extLst>
          </p:cNvPr>
          <p:cNvSpPr txBox="1">
            <a:spLocks/>
          </p:cNvSpPr>
          <p:nvPr/>
        </p:nvSpPr>
        <p:spPr>
          <a:xfrm>
            <a:off x="8282368" y="41645"/>
            <a:ext cx="2624734" cy="5559055"/>
          </a:xfrm>
          <a:prstGeom prst="rect">
            <a:avLst/>
          </a:prstGeom>
          <a:solidFill>
            <a:schemeClr val="bg2"/>
          </a:solidFill>
        </p:spPr>
        <p:txBody>
          <a:bodyPr vert="horz" lIns="72000" tIns="72000" rIns="0" bIns="72000" rtlCol="0">
            <a:noAutofit/>
          </a:bodyPr>
          <a:lstStyle>
            <a:lvl1pPr marL="251982" indent="-251982" algn="l" defTabSz="914333" rtl="0" eaLnBrk="1" latinLnBrk="0" hangingPunct="1">
              <a:lnSpc>
                <a:spcPct val="107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7563" indent="-273580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746" indent="-205185" algn="l" defTabSz="914333" rtl="0" eaLnBrk="1" latinLnBrk="0" hangingPunct="1">
              <a:lnSpc>
                <a:spcPct val="102000"/>
              </a:lnSpc>
              <a:spcBef>
                <a:spcPts val="500"/>
              </a:spcBef>
              <a:buFont typeface="Bosch Office Sans" pitchFamily="2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2331" indent="-183586" algn="l" defTabSz="914333" rtl="0" eaLnBrk="1" latinLnBrk="0" hangingPunct="1">
              <a:lnSpc>
                <a:spcPct val="103000"/>
              </a:lnSpc>
              <a:spcBef>
                <a:spcPts val="500"/>
              </a:spcBef>
              <a:buFont typeface="Bosch Office Sans" pitchFamily="2" charset="0"/>
              <a:buChar char="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[{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"id": "slider",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"type": "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ui_slider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"z": "-flow",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"name": "",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"label": "",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"tooltip": "",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"min": -10,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"max": 10,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"step": 1,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"x": 100,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"y": 100,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"wires": [["gauge"]]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},{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"id": "gauge",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"type": "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ui_gauge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"z": "flow",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"name": "",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"group": "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Plotly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Data",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"order": 0,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"width": 0,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"height": 0,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gtype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": "gage",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"title": "Slider Value",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"label": "units",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"format": "{{value}}",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"min": -10,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"max": 10,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"colors": [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"#ff0000",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"#ffff00",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"#00ff00"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],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"seg1": "",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"seg2": "",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"x": 200,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"y": 100,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"wires": []</a:t>
            </a:r>
          </a:p>
          <a:p>
            <a:pPr marL="0" indent="0"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}]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441A230-5F92-8964-339E-102391A5E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4" y="4012464"/>
            <a:ext cx="2393827" cy="1898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24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F48F713-5ABF-F07E-469A-A100C96751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Features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BD3DFC-EB70-396C-8EA4-7B53FB37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2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18396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E78380C-420D-95B9-9D16-82B033BDA047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de-DE" dirty="0" err="1"/>
              <a:t>Coreva</a:t>
            </a:r>
            <a:r>
              <a:rPr lang="de-DE" dirty="0"/>
              <a:t> – AI </a:t>
            </a:r>
            <a:r>
              <a:rPr lang="de-DE" dirty="0" err="1"/>
              <a:t>assisted</a:t>
            </a:r>
            <a:r>
              <a:rPr lang="de-DE" dirty="0"/>
              <a:t> </a:t>
            </a:r>
            <a:r>
              <a:rPr lang="de-DE" dirty="0" err="1"/>
              <a:t>coding</a:t>
            </a:r>
            <a:r>
              <a:rPr lang="de-DE" dirty="0"/>
              <a:t> in </a:t>
            </a:r>
            <a:r>
              <a:rPr lang="de-DE" dirty="0" err="1"/>
              <a:t>NodeRed</a:t>
            </a:r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A51D8A-0418-DA13-3976-5646B12E0D84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dirty="0"/>
              <a:t>UI </a:t>
            </a:r>
            <a:r>
              <a:rPr lang="de-DE" dirty="0" err="1"/>
              <a:t>NodeRED</a:t>
            </a:r>
            <a:r>
              <a:rPr lang="de-DE" dirty="0"/>
              <a:t> </a:t>
            </a:r>
            <a:r>
              <a:rPr lang="de-DE" dirty="0" err="1"/>
              <a:t>dashboard</a:t>
            </a:r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045F419-FD5D-2DE3-7310-3DB9B85D75F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3747" y="1031115"/>
            <a:ext cx="10710545" cy="955591"/>
          </a:xfrm>
        </p:spPr>
        <p:txBody>
          <a:bodyPr/>
          <a:lstStyle/>
          <a:p>
            <a:r>
              <a:rPr lang="de-DE" dirty="0" err="1"/>
              <a:t>Powered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open source LLMs </a:t>
            </a:r>
            <a:r>
              <a:rPr lang="de-DE" dirty="0" err="1"/>
              <a:t>from</a:t>
            </a:r>
            <a:r>
              <a:rPr lang="de-DE" dirty="0"/>
              <a:t> API </a:t>
            </a:r>
            <a:r>
              <a:rPr lang="de-DE" dirty="0" err="1"/>
              <a:t>marketplace</a:t>
            </a:r>
            <a:r>
              <a:rPr lang="de-DE" dirty="0"/>
              <a:t> </a:t>
            </a:r>
            <a:r>
              <a:rPr lang="de-DE" dirty="0">
                <a:hlinkClick r:id="rId2"/>
              </a:rPr>
              <a:t>https://marketplace.api.bosch.com/</a:t>
            </a:r>
            <a:r>
              <a:rPr lang="de-DE" dirty="0"/>
              <a:t> </a:t>
            </a:r>
          </a:p>
          <a:p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LLM in </a:t>
            </a: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conversation</a:t>
            </a:r>
            <a:r>
              <a:rPr lang="de-DE" dirty="0"/>
              <a:t>,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context</a:t>
            </a:r>
            <a:r>
              <a:rPr lang="de-DE" dirty="0"/>
              <a:t> </a:t>
            </a:r>
            <a:r>
              <a:rPr lang="de-DE" dirty="0" err="1"/>
              <a:t>remains</a:t>
            </a:r>
            <a:endParaRPr lang="de-DE" dirty="0"/>
          </a:p>
          <a:p>
            <a:r>
              <a:rPr lang="de-DE" dirty="0" err="1"/>
              <a:t>Customizable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prompt</a:t>
            </a:r>
          </a:p>
          <a:p>
            <a:r>
              <a:rPr lang="de-DE" dirty="0" err="1"/>
              <a:t>Enables</a:t>
            </a:r>
            <a:r>
              <a:rPr lang="de-DE" dirty="0"/>
              <a:t> </a:t>
            </a:r>
            <a:r>
              <a:rPr lang="de-DE" dirty="0" err="1"/>
              <a:t>piping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msg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NodeRed</a:t>
            </a:r>
            <a:r>
              <a:rPr lang="de-DE" dirty="0"/>
              <a:t> </a:t>
            </a:r>
            <a:r>
              <a:rPr lang="de-DE" dirty="0" err="1"/>
              <a:t>flow‘s</a:t>
            </a:r>
            <a:r>
              <a:rPr lang="de-DE" dirty="0"/>
              <a:t> </a:t>
            </a:r>
            <a:r>
              <a:rPr lang="de-DE" dirty="0" err="1"/>
              <a:t>node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interest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LLM prompt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0FC3201-967A-36A0-D04D-A65E72D3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3</a:t>
            </a:fld>
            <a:endParaRPr lang="en-US" noProof="1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0B7ED0-ECBF-8026-5207-4BBCFFB66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0055"/>
          <a:stretch/>
        </p:blipFill>
        <p:spPr>
          <a:xfrm>
            <a:off x="8925292" y="2796562"/>
            <a:ext cx="1785888" cy="22628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DC1BD49-6B30-4B56-5BD7-7AEA01B49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16" y="2368632"/>
            <a:ext cx="7085562" cy="3542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102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0FF7982D-792C-C252-CE1C-46CEB762DC2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26A6C4-4F1F-053B-1CCE-48F7BC429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32"/>
            <a:ext cx="10969625" cy="4219703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DE73DC1-D228-D45B-D257-59A4D47C96D1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de-DE" dirty="0" err="1"/>
              <a:t>Coreva</a:t>
            </a:r>
            <a:r>
              <a:rPr lang="de-DE" dirty="0"/>
              <a:t> – AI </a:t>
            </a:r>
            <a:r>
              <a:rPr lang="de-DE" dirty="0" err="1"/>
              <a:t>assisted</a:t>
            </a:r>
            <a:r>
              <a:rPr lang="de-DE" dirty="0"/>
              <a:t> </a:t>
            </a:r>
            <a:r>
              <a:rPr lang="de-DE" dirty="0" err="1"/>
              <a:t>coding</a:t>
            </a:r>
            <a:r>
              <a:rPr lang="de-DE" dirty="0"/>
              <a:t> in </a:t>
            </a:r>
            <a:r>
              <a:rPr lang="de-DE" dirty="0" err="1"/>
              <a:t>NodeRed</a:t>
            </a: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5514B97-90DC-A335-3C61-19FBD5041DDA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dirty="0"/>
              <a:t>Flow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0D8DBE-41B4-B6F7-09B2-87457FD4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4</a:t>
            </a:fld>
            <a:endParaRPr lang="en-US" noProof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7112649-FDF3-3E98-D5B7-38B7B6012144}"/>
              </a:ext>
            </a:extLst>
          </p:cNvPr>
          <p:cNvSpPr txBox="1"/>
          <p:nvPr/>
        </p:nvSpPr>
        <p:spPr>
          <a:xfrm>
            <a:off x="7348151" y="4679092"/>
            <a:ext cx="2232454" cy="784448"/>
          </a:xfrm>
          <a:custGeom>
            <a:avLst/>
            <a:gdLst>
              <a:gd name="connsiteX0" fmla="*/ 0 w 2232454"/>
              <a:gd name="connsiteY0" fmla="*/ 0 h 784448"/>
              <a:gd name="connsiteX1" fmla="*/ 535789 w 2232454"/>
              <a:gd name="connsiteY1" fmla="*/ 0 h 784448"/>
              <a:gd name="connsiteX2" fmla="*/ 1093902 w 2232454"/>
              <a:gd name="connsiteY2" fmla="*/ 0 h 784448"/>
              <a:gd name="connsiteX3" fmla="*/ 1674341 w 2232454"/>
              <a:gd name="connsiteY3" fmla="*/ 0 h 784448"/>
              <a:gd name="connsiteX4" fmla="*/ 2232454 w 2232454"/>
              <a:gd name="connsiteY4" fmla="*/ 0 h 784448"/>
              <a:gd name="connsiteX5" fmla="*/ 2232454 w 2232454"/>
              <a:gd name="connsiteY5" fmla="*/ 400068 h 784448"/>
              <a:gd name="connsiteX6" fmla="*/ 2232454 w 2232454"/>
              <a:gd name="connsiteY6" fmla="*/ 784448 h 784448"/>
              <a:gd name="connsiteX7" fmla="*/ 1629691 w 2232454"/>
              <a:gd name="connsiteY7" fmla="*/ 784448 h 784448"/>
              <a:gd name="connsiteX8" fmla="*/ 1026929 w 2232454"/>
              <a:gd name="connsiteY8" fmla="*/ 784448 h 784448"/>
              <a:gd name="connsiteX9" fmla="*/ 0 w 2232454"/>
              <a:gd name="connsiteY9" fmla="*/ 784448 h 784448"/>
              <a:gd name="connsiteX10" fmla="*/ 0 w 2232454"/>
              <a:gd name="connsiteY10" fmla="*/ 400068 h 784448"/>
              <a:gd name="connsiteX11" fmla="*/ 0 w 2232454"/>
              <a:gd name="connsiteY11" fmla="*/ 0 h 78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32454" h="784448" fill="none" extrusionOk="0">
                <a:moveTo>
                  <a:pt x="0" y="0"/>
                </a:moveTo>
                <a:cubicBezTo>
                  <a:pt x="173820" y="-33403"/>
                  <a:pt x="271132" y="8397"/>
                  <a:pt x="535789" y="0"/>
                </a:cubicBezTo>
                <a:cubicBezTo>
                  <a:pt x="800446" y="-8397"/>
                  <a:pt x="971310" y="31166"/>
                  <a:pt x="1093902" y="0"/>
                </a:cubicBezTo>
                <a:cubicBezTo>
                  <a:pt x="1216494" y="-31166"/>
                  <a:pt x="1438691" y="69564"/>
                  <a:pt x="1674341" y="0"/>
                </a:cubicBezTo>
                <a:cubicBezTo>
                  <a:pt x="1909991" y="-69564"/>
                  <a:pt x="2084057" y="32756"/>
                  <a:pt x="2232454" y="0"/>
                </a:cubicBezTo>
                <a:cubicBezTo>
                  <a:pt x="2277450" y="80929"/>
                  <a:pt x="2211915" y="210898"/>
                  <a:pt x="2232454" y="400068"/>
                </a:cubicBezTo>
                <a:cubicBezTo>
                  <a:pt x="2252993" y="589238"/>
                  <a:pt x="2187651" y="692522"/>
                  <a:pt x="2232454" y="784448"/>
                </a:cubicBezTo>
                <a:cubicBezTo>
                  <a:pt x="2032510" y="784852"/>
                  <a:pt x="1893642" y="717135"/>
                  <a:pt x="1629691" y="784448"/>
                </a:cubicBezTo>
                <a:cubicBezTo>
                  <a:pt x="1365740" y="851761"/>
                  <a:pt x="1255064" y="746908"/>
                  <a:pt x="1026929" y="784448"/>
                </a:cubicBezTo>
                <a:cubicBezTo>
                  <a:pt x="798794" y="821988"/>
                  <a:pt x="309649" y="762999"/>
                  <a:pt x="0" y="784448"/>
                </a:cubicBezTo>
                <a:cubicBezTo>
                  <a:pt x="-31828" y="705266"/>
                  <a:pt x="23412" y="523569"/>
                  <a:pt x="0" y="400068"/>
                </a:cubicBezTo>
                <a:cubicBezTo>
                  <a:pt x="-23412" y="276567"/>
                  <a:pt x="38931" y="161529"/>
                  <a:pt x="0" y="0"/>
                </a:cubicBezTo>
                <a:close/>
              </a:path>
              <a:path w="2232454" h="784448" stroke="0" extrusionOk="0">
                <a:moveTo>
                  <a:pt x="0" y="0"/>
                </a:moveTo>
                <a:cubicBezTo>
                  <a:pt x="209775" y="-37042"/>
                  <a:pt x="306743" y="58770"/>
                  <a:pt x="535789" y="0"/>
                </a:cubicBezTo>
                <a:cubicBezTo>
                  <a:pt x="764835" y="-58770"/>
                  <a:pt x="912913" y="9315"/>
                  <a:pt x="1026929" y="0"/>
                </a:cubicBezTo>
                <a:cubicBezTo>
                  <a:pt x="1140945" y="-9315"/>
                  <a:pt x="1501976" y="11953"/>
                  <a:pt x="1629691" y="0"/>
                </a:cubicBezTo>
                <a:cubicBezTo>
                  <a:pt x="1757406" y="-11953"/>
                  <a:pt x="2005497" y="57074"/>
                  <a:pt x="2232454" y="0"/>
                </a:cubicBezTo>
                <a:cubicBezTo>
                  <a:pt x="2254060" y="109441"/>
                  <a:pt x="2195683" y="282322"/>
                  <a:pt x="2232454" y="384380"/>
                </a:cubicBezTo>
                <a:cubicBezTo>
                  <a:pt x="2269225" y="486438"/>
                  <a:pt x="2204213" y="599577"/>
                  <a:pt x="2232454" y="784448"/>
                </a:cubicBezTo>
                <a:cubicBezTo>
                  <a:pt x="2017223" y="796912"/>
                  <a:pt x="1845714" y="720683"/>
                  <a:pt x="1674341" y="784448"/>
                </a:cubicBezTo>
                <a:cubicBezTo>
                  <a:pt x="1502968" y="848213"/>
                  <a:pt x="1192451" y="745152"/>
                  <a:pt x="1071578" y="784448"/>
                </a:cubicBezTo>
                <a:cubicBezTo>
                  <a:pt x="950705" y="823744"/>
                  <a:pt x="679445" y="729019"/>
                  <a:pt x="580438" y="784448"/>
                </a:cubicBezTo>
                <a:cubicBezTo>
                  <a:pt x="481431" y="839877"/>
                  <a:pt x="280836" y="716316"/>
                  <a:pt x="0" y="784448"/>
                </a:cubicBezTo>
                <a:cubicBezTo>
                  <a:pt x="-764" y="655727"/>
                  <a:pt x="46034" y="474650"/>
                  <a:pt x="0" y="392224"/>
                </a:cubicBezTo>
                <a:cubicBezTo>
                  <a:pt x="-46034" y="309798"/>
                  <a:pt x="5396" y="1030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kern="0" dirty="0">
                <a:solidFill>
                  <a:schemeClr val="bg1"/>
                </a:solidFill>
              </a:rPr>
              <a:t>Connect </a:t>
            </a:r>
            <a:r>
              <a:rPr lang="de-DE" sz="1400" kern="0" dirty="0" err="1">
                <a:solidFill>
                  <a:schemeClr val="bg1"/>
                </a:solidFill>
              </a:rPr>
              <a:t>this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node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to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any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output</a:t>
            </a:r>
            <a:r>
              <a:rPr lang="de-DE" sz="1400" kern="0" dirty="0">
                <a:solidFill>
                  <a:schemeClr val="bg1"/>
                </a:solidFill>
              </a:rPr>
              <a:t> in </a:t>
            </a:r>
            <a:r>
              <a:rPr lang="de-DE" sz="1400" kern="0" dirty="0" err="1">
                <a:solidFill>
                  <a:schemeClr val="bg1"/>
                </a:solidFill>
              </a:rPr>
              <a:t>order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to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pipe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msg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object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to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chat</a:t>
            </a:r>
            <a:r>
              <a:rPr lang="de-DE" sz="1400" kern="0" dirty="0">
                <a:solidFill>
                  <a:schemeClr val="bg1"/>
                </a:solidFill>
              </a:rPr>
              <a:t> prompt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0707CDFE-7670-06FD-48BF-98C263D68853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346357" y="5000368"/>
            <a:ext cx="2001794" cy="70948"/>
          </a:xfrm>
          <a:prstGeom prst="straightConnector1">
            <a:avLst/>
          </a:prstGeom>
          <a:ln w="25400"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B43CF1D8-A576-D3A7-0B74-43047D8FEA85}"/>
              </a:ext>
            </a:extLst>
          </p:cNvPr>
          <p:cNvSpPr txBox="1"/>
          <p:nvPr/>
        </p:nvSpPr>
        <p:spPr>
          <a:xfrm>
            <a:off x="7821826" y="1968088"/>
            <a:ext cx="2125363" cy="288930"/>
          </a:xfrm>
          <a:custGeom>
            <a:avLst/>
            <a:gdLst>
              <a:gd name="connsiteX0" fmla="*/ 0 w 2125363"/>
              <a:gd name="connsiteY0" fmla="*/ 0 h 288930"/>
              <a:gd name="connsiteX1" fmla="*/ 510087 w 2125363"/>
              <a:gd name="connsiteY1" fmla="*/ 0 h 288930"/>
              <a:gd name="connsiteX2" fmla="*/ 1041428 w 2125363"/>
              <a:gd name="connsiteY2" fmla="*/ 0 h 288930"/>
              <a:gd name="connsiteX3" fmla="*/ 1572769 w 2125363"/>
              <a:gd name="connsiteY3" fmla="*/ 0 h 288930"/>
              <a:gd name="connsiteX4" fmla="*/ 2125363 w 2125363"/>
              <a:gd name="connsiteY4" fmla="*/ 0 h 288930"/>
              <a:gd name="connsiteX5" fmla="*/ 2125363 w 2125363"/>
              <a:gd name="connsiteY5" fmla="*/ 288930 h 288930"/>
              <a:gd name="connsiteX6" fmla="*/ 1594022 w 2125363"/>
              <a:gd name="connsiteY6" fmla="*/ 288930 h 288930"/>
              <a:gd name="connsiteX7" fmla="*/ 1105189 w 2125363"/>
              <a:gd name="connsiteY7" fmla="*/ 288930 h 288930"/>
              <a:gd name="connsiteX8" fmla="*/ 616355 w 2125363"/>
              <a:gd name="connsiteY8" fmla="*/ 288930 h 288930"/>
              <a:gd name="connsiteX9" fmla="*/ 0 w 2125363"/>
              <a:gd name="connsiteY9" fmla="*/ 288930 h 288930"/>
              <a:gd name="connsiteX10" fmla="*/ 0 w 2125363"/>
              <a:gd name="connsiteY10" fmla="*/ 0 h 28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5363" h="288930" fill="none" extrusionOk="0">
                <a:moveTo>
                  <a:pt x="0" y="0"/>
                </a:moveTo>
                <a:cubicBezTo>
                  <a:pt x="188329" y="-30370"/>
                  <a:pt x="388112" y="5922"/>
                  <a:pt x="510087" y="0"/>
                </a:cubicBezTo>
                <a:cubicBezTo>
                  <a:pt x="632062" y="-5922"/>
                  <a:pt x="904100" y="1497"/>
                  <a:pt x="1041428" y="0"/>
                </a:cubicBezTo>
                <a:cubicBezTo>
                  <a:pt x="1178756" y="-1497"/>
                  <a:pt x="1341417" y="26879"/>
                  <a:pt x="1572769" y="0"/>
                </a:cubicBezTo>
                <a:cubicBezTo>
                  <a:pt x="1804121" y="-26879"/>
                  <a:pt x="1978986" y="12666"/>
                  <a:pt x="2125363" y="0"/>
                </a:cubicBezTo>
                <a:cubicBezTo>
                  <a:pt x="2153512" y="60109"/>
                  <a:pt x="2114172" y="190285"/>
                  <a:pt x="2125363" y="288930"/>
                </a:cubicBezTo>
                <a:cubicBezTo>
                  <a:pt x="1986362" y="351593"/>
                  <a:pt x="1821837" y="228765"/>
                  <a:pt x="1594022" y="288930"/>
                </a:cubicBezTo>
                <a:cubicBezTo>
                  <a:pt x="1366207" y="349095"/>
                  <a:pt x="1270830" y="232739"/>
                  <a:pt x="1105189" y="288930"/>
                </a:cubicBezTo>
                <a:cubicBezTo>
                  <a:pt x="939548" y="345121"/>
                  <a:pt x="730060" y="279836"/>
                  <a:pt x="616355" y="288930"/>
                </a:cubicBezTo>
                <a:cubicBezTo>
                  <a:pt x="502650" y="298024"/>
                  <a:pt x="277253" y="280939"/>
                  <a:pt x="0" y="288930"/>
                </a:cubicBezTo>
                <a:cubicBezTo>
                  <a:pt x="-1825" y="211147"/>
                  <a:pt x="30820" y="84112"/>
                  <a:pt x="0" y="0"/>
                </a:cubicBezTo>
                <a:close/>
              </a:path>
              <a:path w="2125363" h="288930" stroke="0" extrusionOk="0">
                <a:moveTo>
                  <a:pt x="0" y="0"/>
                </a:moveTo>
                <a:cubicBezTo>
                  <a:pt x="220716" y="-36254"/>
                  <a:pt x="339473" y="57057"/>
                  <a:pt x="510087" y="0"/>
                </a:cubicBezTo>
                <a:cubicBezTo>
                  <a:pt x="680701" y="-57057"/>
                  <a:pt x="812470" y="36646"/>
                  <a:pt x="977667" y="0"/>
                </a:cubicBezTo>
                <a:cubicBezTo>
                  <a:pt x="1142864" y="-36646"/>
                  <a:pt x="1346330" y="6791"/>
                  <a:pt x="1551515" y="0"/>
                </a:cubicBezTo>
                <a:cubicBezTo>
                  <a:pt x="1756700" y="-6791"/>
                  <a:pt x="1917559" y="16240"/>
                  <a:pt x="2125363" y="0"/>
                </a:cubicBezTo>
                <a:cubicBezTo>
                  <a:pt x="2136131" y="84866"/>
                  <a:pt x="2111031" y="176252"/>
                  <a:pt x="2125363" y="288930"/>
                </a:cubicBezTo>
                <a:cubicBezTo>
                  <a:pt x="1977663" y="320865"/>
                  <a:pt x="1843569" y="288537"/>
                  <a:pt x="1636530" y="288930"/>
                </a:cubicBezTo>
                <a:cubicBezTo>
                  <a:pt x="1429491" y="289323"/>
                  <a:pt x="1363287" y="274534"/>
                  <a:pt x="1147696" y="288930"/>
                </a:cubicBezTo>
                <a:cubicBezTo>
                  <a:pt x="932105" y="303326"/>
                  <a:pt x="789682" y="242892"/>
                  <a:pt x="573848" y="288930"/>
                </a:cubicBezTo>
                <a:cubicBezTo>
                  <a:pt x="358014" y="334968"/>
                  <a:pt x="238848" y="285335"/>
                  <a:pt x="0" y="288930"/>
                </a:cubicBezTo>
                <a:cubicBezTo>
                  <a:pt x="-33879" y="145875"/>
                  <a:pt x="24753" y="61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kern="0" dirty="0">
                <a:solidFill>
                  <a:schemeClr val="bg1"/>
                </a:solidFill>
              </a:rPr>
              <a:t>Set API </a:t>
            </a:r>
            <a:r>
              <a:rPr lang="de-DE" sz="1400" kern="0" dirty="0" err="1">
                <a:solidFill>
                  <a:schemeClr val="bg1"/>
                </a:solidFill>
              </a:rPr>
              <a:t>key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here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EE43B0CB-82DE-CD50-49DF-5A83620A4FF7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603571" y="2112553"/>
            <a:ext cx="1218255" cy="706658"/>
          </a:xfrm>
          <a:prstGeom prst="straightConnector1">
            <a:avLst/>
          </a:prstGeom>
          <a:ln w="25400"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E22D1E15-847E-0423-2B7B-3684AF2E6397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2524332" y="2112553"/>
            <a:ext cx="5297494" cy="2004346"/>
          </a:xfrm>
          <a:prstGeom prst="straightConnector1">
            <a:avLst/>
          </a:prstGeom>
          <a:ln w="25400"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19D57232-B00F-F8AF-DF19-87B5136AC6CB}"/>
              </a:ext>
            </a:extLst>
          </p:cNvPr>
          <p:cNvSpPr txBox="1"/>
          <p:nvPr/>
        </p:nvSpPr>
        <p:spPr>
          <a:xfrm>
            <a:off x="1486826" y="1893675"/>
            <a:ext cx="2125363" cy="288930"/>
          </a:xfrm>
          <a:custGeom>
            <a:avLst/>
            <a:gdLst>
              <a:gd name="connsiteX0" fmla="*/ 0 w 2125363"/>
              <a:gd name="connsiteY0" fmla="*/ 0 h 288930"/>
              <a:gd name="connsiteX1" fmla="*/ 510087 w 2125363"/>
              <a:gd name="connsiteY1" fmla="*/ 0 h 288930"/>
              <a:gd name="connsiteX2" fmla="*/ 1041428 w 2125363"/>
              <a:gd name="connsiteY2" fmla="*/ 0 h 288930"/>
              <a:gd name="connsiteX3" fmla="*/ 1572769 w 2125363"/>
              <a:gd name="connsiteY3" fmla="*/ 0 h 288930"/>
              <a:gd name="connsiteX4" fmla="*/ 2125363 w 2125363"/>
              <a:gd name="connsiteY4" fmla="*/ 0 h 288930"/>
              <a:gd name="connsiteX5" fmla="*/ 2125363 w 2125363"/>
              <a:gd name="connsiteY5" fmla="*/ 288930 h 288930"/>
              <a:gd name="connsiteX6" fmla="*/ 1594022 w 2125363"/>
              <a:gd name="connsiteY6" fmla="*/ 288930 h 288930"/>
              <a:gd name="connsiteX7" fmla="*/ 1105189 w 2125363"/>
              <a:gd name="connsiteY7" fmla="*/ 288930 h 288930"/>
              <a:gd name="connsiteX8" fmla="*/ 616355 w 2125363"/>
              <a:gd name="connsiteY8" fmla="*/ 288930 h 288930"/>
              <a:gd name="connsiteX9" fmla="*/ 0 w 2125363"/>
              <a:gd name="connsiteY9" fmla="*/ 288930 h 288930"/>
              <a:gd name="connsiteX10" fmla="*/ 0 w 2125363"/>
              <a:gd name="connsiteY10" fmla="*/ 0 h 28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5363" h="288930" fill="none" extrusionOk="0">
                <a:moveTo>
                  <a:pt x="0" y="0"/>
                </a:moveTo>
                <a:cubicBezTo>
                  <a:pt x="188329" y="-30370"/>
                  <a:pt x="388112" y="5922"/>
                  <a:pt x="510087" y="0"/>
                </a:cubicBezTo>
                <a:cubicBezTo>
                  <a:pt x="632062" y="-5922"/>
                  <a:pt x="904100" y="1497"/>
                  <a:pt x="1041428" y="0"/>
                </a:cubicBezTo>
                <a:cubicBezTo>
                  <a:pt x="1178756" y="-1497"/>
                  <a:pt x="1341417" y="26879"/>
                  <a:pt x="1572769" y="0"/>
                </a:cubicBezTo>
                <a:cubicBezTo>
                  <a:pt x="1804121" y="-26879"/>
                  <a:pt x="1978986" y="12666"/>
                  <a:pt x="2125363" y="0"/>
                </a:cubicBezTo>
                <a:cubicBezTo>
                  <a:pt x="2153512" y="60109"/>
                  <a:pt x="2114172" y="190285"/>
                  <a:pt x="2125363" y="288930"/>
                </a:cubicBezTo>
                <a:cubicBezTo>
                  <a:pt x="1986362" y="351593"/>
                  <a:pt x="1821837" y="228765"/>
                  <a:pt x="1594022" y="288930"/>
                </a:cubicBezTo>
                <a:cubicBezTo>
                  <a:pt x="1366207" y="349095"/>
                  <a:pt x="1270830" y="232739"/>
                  <a:pt x="1105189" y="288930"/>
                </a:cubicBezTo>
                <a:cubicBezTo>
                  <a:pt x="939548" y="345121"/>
                  <a:pt x="730060" y="279836"/>
                  <a:pt x="616355" y="288930"/>
                </a:cubicBezTo>
                <a:cubicBezTo>
                  <a:pt x="502650" y="298024"/>
                  <a:pt x="277253" y="280939"/>
                  <a:pt x="0" y="288930"/>
                </a:cubicBezTo>
                <a:cubicBezTo>
                  <a:pt x="-1825" y="211147"/>
                  <a:pt x="30820" y="84112"/>
                  <a:pt x="0" y="0"/>
                </a:cubicBezTo>
                <a:close/>
              </a:path>
              <a:path w="2125363" h="288930" stroke="0" extrusionOk="0">
                <a:moveTo>
                  <a:pt x="0" y="0"/>
                </a:moveTo>
                <a:cubicBezTo>
                  <a:pt x="220716" y="-36254"/>
                  <a:pt x="339473" y="57057"/>
                  <a:pt x="510087" y="0"/>
                </a:cubicBezTo>
                <a:cubicBezTo>
                  <a:pt x="680701" y="-57057"/>
                  <a:pt x="812470" y="36646"/>
                  <a:pt x="977667" y="0"/>
                </a:cubicBezTo>
                <a:cubicBezTo>
                  <a:pt x="1142864" y="-36646"/>
                  <a:pt x="1346330" y="6791"/>
                  <a:pt x="1551515" y="0"/>
                </a:cubicBezTo>
                <a:cubicBezTo>
                  <a:pt x="1756700" y="-6791"/>
                  <a:pt x="1917559" y="16240"/>
                  <a:pt x="2125363" y="0"/>
                </a:cubicBezTo>
                <a:cubicBezTo>
                  <a:pt x="2136131" y="84866"/>
                  <a:pt x="2111031" y="176252"/>
                  <a:pt x="2125363" y="288930"/>
                </a:cubicBezTo>
                <a:cubicBezTo>
                  <a:pt x="1977663" y="320865"/>
                  <a:pt x="1843569" y="288537"/>
                  <a:pt x="1636530" y="288930"/>
                </a:cubicBezTo>
                <a:cubicBezTo>
                  <a:pt x="1429491" y="289323"/>
                  <a:pt x="1363287" y="274534"/>
                  <a:pt x="1147696" y="288930"/>
                </a:cubicBezTo>
                <a:cubicBezTo>
                  <a:pt x="932105" y="303326"/>
                  <a:pt x="789682" y="242892"/>
                  <a:pt x="573848" y="288930"/>
                </a:cubicBezTo>
                <a:cubicBezTo>
                  <a:pt x="358014" y="334968"/>
                  <a:pt x="238848" y="285335"/>
                  <a:pt x="0" y="288930"/>
                </a:cubicBezTo>
                <a:cubicBezTo>
                  <a:pt x="-33879" y="145875"/>
                  <a:pt x="24753" y="6113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254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400" kern="0" dirty="0" err="1">
                <a:solidFill>
                  <a:schemeClr val="bg1"/>
                </a:solidFill>
              </a:rPr>
              <a:t>Define</a:t>
            </a:r>
            <a:r>
              <a:rPr lang="de-DE" sz="1400" kern="0" dirty="0">
                <a:solidFill>
                  <a:schemeClr val="bg1"/>
                </a:solidFill>
              </a:rPr>
              <a:t> </a:t>
            </a:r>
            <a:r>
              <a:rPr lang="de-DE" sz="1400" kern="0" dirty="0" err="1">
                <a:solidFill>
                  <a:schemeClr val="bg1"/>
                </a:solidFill>
              </a:rPr>
              <a:t>system</a:t>
            </a:r>
            <a:r>
              <a:rPr lang="de-DE" sz="1400" kern="0" dirty="0">
                <a:solidFill>
                  <a:schemeClr val="bg1"/>
                </a:solidFill>
              </a:rPr>
              <a:t> prompt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318654E-A53F-7F0D-7FA5-48E2EAE5DC45}"/>
              </a:ext>
            </a:extLst>
          </p:cNvPr>
          <p:cNvCxnSpPr>
            <a:cxnSpLocks/>
          </p:cNvCxnSpPr>
          <p:nvPr/>
        </p:nvCxnSpPr>
        <p:spPr>
          <a:xfrm>
            <a:off x="2549507" y="2195990"/>
            <a:ext cx="1714518" cy="646270"/>
          </a:xfrm>
          <a:prstGeom prst="straightConnector1">
            <a:avLst/>
          </a:prstGeom>
          <a:ln w="25400"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661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D66E0FA-D1E3-8C59-DF64-4E22BE803090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de-DE" dirty="0" err="1"/>
              <a:t>Coreva</a:t>
            </a:r>
            <a:r>
              <a:rPr lang="de-DE" dirty="0"/>
              <a:t> – AI </a:t>
            </a:r>
            <a:r>
              <a:rPr lang="de-DE" dirty="0" err="1"/>
              <a:t>assisted</a:t>
            </a:r>
            <a:r>
              <a:rPr lang="de-DE" dirty="0"/>
              <a:t> </a:t>
            </a:r>
            <a:r>
              <a:rPr lang="de-DE" dirty="0" err="1"/>
              <a:t>coding</a:t>
            </a:r>
            <a:r>
              <a:rPr lang="de-DE" dirty="0"/>
              <a:t> in </a:t>
            </a:r>
            <a:r>
              <a:rPr lang="de-DE" dirty="0" err="1"/>
              <a:t>NodeRed</a:t>
            </a: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403022-2AAE-9667-D835-23E880299EB7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dirty="0" err="1"/>
              <a:t>Switching</a:t>
            </a:r>
            <a:r>
              <a:rPr lang="de-DE" dirty="0"/>
              <a:t> large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models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FA815BE-5618-F68D-13ED-510435EB923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9080" y="1295400"/>
            <a:ext cx="3835125" cy="4168140"/>
          </a:xfrm>
        </p:spPr>
        <p:txBody>
          <a:bodyPr/>
          <a:lstStyle/>
          <a:p>
            <a:r>
              <a:rPr lang="de-DE" dirty="0"/>
              <a:t>Upon </a:t>
            </a:r>
            <a:r>
              <a:rPr lang="de-DE" dirty="0" err="1"/>
              <a:t>loading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dashboard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browser</a:t>
            </a:r>
            <a:r>
              <a:rPr lang="de-DE" dirty="0"/>
              <a:t>,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dynamically</a:t>
            </a:r>
            <a:r>
              <a:rPr lang="de-DE" dirty="0"/>
              <a:t> </a:t>
            </a:r>
            <a:r>
              <a:rPr lang="de-DE" dirty="0" err="1"/>
              <a:t>inquiried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server</a:t>
            </a:r>
            <a:r>
              <a:rPr lang="de-DE" dirty="0"/>
              <a:t> 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The UI pull down </a:t>
            </a:r>
            <a:r>
              <a:rPr lang="de-DE" dirty="0" err="1"/>
              <a:t>menu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populated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all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models</a:t>
            </a:r>
            <a:endParaRPr lang="de-DE" dirty="0"/>
          </a:p>
          <a:p>
            <a:r>
              <a:rPr lang="de-DE" dirty="0"/>
              <a:t>User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inference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click</a:t>
            </a:r>
            <a:endParaRPr lang="de-DE" dirty="0"/>
          </a:p>
          <a:p>
            <a:r>
              <a:rPr lang="de-DE" dirty="0"/>
              <a:t>Model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changed</a:t>
            </a:r>
            <a:r>
              <a:rPr lang="de-DE" dirty="0"/>
              <a:t> in </a:t>
            </a: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conversation</a:t>
            </a:r>
            <a:r>
              <a:rPr lang="de-DE" dirty="0"/>
              <a:t>, </a:t>
            </a:r>
            <a:r>
              <a:rPr lang="de-DE" dirty="0" err="1"/>
              <a:t>context</a:t>
            </a:r>
            <a:r>
              <a:rPr lang="de-DE" dirty="0"/>
              <a:t> </a:t>
            </a:r>
            <a:r>
              <a:rPr lang="de-DE" dirty="0" err="1"/>
              <a:t>remains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4859A8-F38A-3729-DAD7-23FF8B97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5</a:t>
            </a:fld>
            <a:endParaRPr lang="en-US" noProof="1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58B5367-9929-1E9C-DF57-AF0B83229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646" y="1668985"/>
            <a:ext cx="6391616" cy="2606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275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B1A3507-C4DF-E4E9-1CB5-8672AE37FB91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de-DE" dirty="0" err="1"/>
              <a:t>Coreva</a:t>
            </a:r>
            <a:r>
              <a:rPr lang="de-DE" dirty="0"/>
              <a:t> – AI </a:t>
            </a:r>
            <a:r>
              <a:rPr lang="de-DE" dirty="0" err="1"/>
              <a:t>assisted</a:t>
            </a:r>
            <a:r>
              <a:rPr lang="de-DE" dirty="0"/>
              <a:t> </a:t>
            </a:r>
            <a:r>
              <a:rPr lang="de-DE" dirty="0" err="1"/>
              <a:t>coding</a:t>
            </a:r>
            <a:r>
              <a:rPr lang="de-DE" dirty="0"/>
              <a:t> in </a:t>
            </a:r>
            <a:r>
              <a:rPr lang="de-DE" dirty="0" err="1"/>
              <a:t>NodeRed</a:t>
            </a: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ED1C4E9-237B-E6E6-7956-47182B4A96B8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dirty="0"/>
              <a:t>UX </a:t>
            </a:r>
            <a:r>
              <a:rPr lang="de-DE" dirty="0" err="1"/>
              <a:t>features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9F3936-7982-BF96-4486-2046334739F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9080" y="1295400"/>
            <a:ext cx="7838715" cy="4168140"/>
          </a:xfrm>
        </p:spPr>
        <p:txBody>
          <a:bodyPr/>
          <a:lstStyle/>
          <a:p>
            <a:r>
              <a:rPr lang="de-DE" dirty="0" err="1"/>
              <a:t>Animated</a:t>
            </a:r>
            <a:r>
              <a:rPr lang="de-DE" dirty="0"/>
              <a:t> </a:t>
            </a:r>
            <a:r>
              <a:rPr lang="de-DE" dirty="0" err="1"/>
              <a:t>indicator</a:t>
            </a:r>
            <a:r>
              <a:rPr lang="de-DE" dirty="0"/>
              <a:t> </a:t>
            </a:r>
            <a:r>
              <a:rPr lang="de-DE" dirty="0" err="1"/>
              <a:t>showing</a:t>
            </a:r>
            <a:r>
              <a:rPr lang="de-DE" dirty="0"/>
              <a:t> </a:t>
            </a:r>
            <a:r>
              <a:rPr lang="de-DE" dirty="0" err="1"/>
              <a:t>ongoing</a:t>
            </a:r>
            <a:r>
              <a:rPr lang="de-DE" dirty="0"/>
              <a:t> http </a:t>
            </a:r>
            <a:r>
              <a:rPr lang="de-DE" dirty="0" err="1"/>
              <a:t>request</a:t>
            </a:r>
            <a:r>
              <a:rPr lang="de-DE" dirty="0"/>
              <a:t>/</a:t>
            </a:r>
            <a:r>
              <a:rPr lang="de-DE" dirty="0" err="1"/>
              <a:t>chat</a:t>
            </a:r>
            <a:r>
              <a:rPr lang="de-DE" dirty="0"/>
              <a:t> bot </a:t>
            </a:r>
            <a:r>
              <a:rPr lang="de-DE" dirty="0" err="1"/>
              <a:t>answer</a:t>
            </a:r>
            <a:r>
              <a:rPr lang="de-DE" dirty="0"/>
              <a:t> </a:t>
            </a:r>
            <a:r>
              <a:rPr lang="de-DE" dirty="0" err="1"/>
              <a:t>generation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Indicator</a:t>
            </a:r>
            <a:r>
              <a:rPr lang="de-DE" dirty="0"/>
              <a:t> </a:t>
            </a:r>
            <a:r>
              <a:rPr lang="de-DE" dirty="0" err="1"/>
              <a:t>showing</a:t>
            </a:r>
            <a:r>
              <a:rPr lang="de-DE" dirty="0"/>
              <a:t> </a:t>
            </a:r>
            <a:r>
              <a:rPr lang="de-DE" dirty="0" err="1"/>
              <a:t>remaining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prompts</a:t>
            </a:r>
            <a:endParaRPr lang="de-DE" dirty="0"/>
          </a:p>
          <a:p>
            <a:pPr lvl="1"/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subscription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API </a:t>
            </a:r>
            <a:r>
              <a:rPr lang="de-DE" dirty="0" err="1"/>
              <a:t>marketplace</a:t>
            </a:r>
            <a:r>
              <a:rPr lang="de-DE" dirty="0"/>
              <a:t> 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), </a:t>
            </a:r>
            <a:r>
              <a:rPr lang="de-DE" dirty="0" err="1"/>
              <a:t>extracted</a:t>
            </a:r>
            <a:r>
              <a:rPr lang="de-DE" dirty="0"/>
              <a:t> via </a:t>
            </a:r>
            <a:r>
              <a:rPr lang="en-US" b="0" dirty="0" err="1">
                <a:solidFill>
                  <a:srgbClr val="008080"/>
                </a:solidFill>
                <a:effectLst/>
                <a:latin typeface="Consolas" panose="020B0609020204030204" pitchFamily="49" charset="0"/>
              </a:rPr>
              <a:t>JSON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.parse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msg.headers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'x-rate-limit'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]);</a:t>
            </a:r>
          </a:p>
          <a:p>
            <a:pPr lvl="1"/>
            <a:endParaRPr lang="de-DE" dirty="0"/>
          </a:p>
          <a:p>
            <a:r>
              <a:rPr lang="de-DE" dirty="0"/>
              <a:t>Pipe2Bot</a:t>
            </a:r>
          </a:p>
          <a:p>
            <a:pPr lvl="1"/>
            <a:r>
              <a:rPr lang="de-DE" dirty="0"/>
              <a:t>Connect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i="1" dirty="0"/>
              <a:t>SetGlobal4Bot</a:t>
            </a:r>
            <a:r>
              <a:rPr lang="de-DE" dirty="0"/>
              <a:t>–</a:t>
            </a:r>
            <a:r>
              <a:rPr lang="de-DE" dirty="0" err="1"/>
              <a:t>node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node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interest</a:t>
            </a:r>
            <a:endParaRPr lang="de-DE" dirty="0"/>
          </a:p>
          <a:p>
            <a:pPr lvl="1"/>
            <a:r>
              <a:rPr lang="de-DE" dirty="0"/>
              <a:t>Run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flow</a:t>
            </a:r>
            <a:r>
              <a:rPr lang="de-DE" dirty="0"/>
              <a:t>,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saved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global variable</a:t>
            </a:r>
          </a:p>
          <a:p>
            <a:pPr lvl="1"/>
            <a:r>
              <a:rPr lang="de-DE" dirty="0"/>
              <a:t>Push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>
                <a:solidFill>
                  <a:schemeClr val="bg1"/>
                </a:solidFill>
                <a:highlight>
                  <a:srgbClr val="0000FF"/>
                </a:highlight>
              </a:rPr>
              <a:t> PIPE2BOT </a:t>
            </a:r>
            <a:r>
              <a:rPr lang="de-DE" dirty="0"/>
              <a:t> </a:t>
            </a:r>
            <a:r>
              <a:rPr lang="de-DE" dirty="0" err="1"/>
              <a:t>button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UI,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msg</a:t>
            </a:r>
            <a:r>
              <a:rPr lang="de-DE" dirty="0"/>
              <a:t> </a:t>
            </a:r>
            <a:r>
              <a:rPr lang="de-DE" dirty="0" err="1"/>
              <a:t>object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JSON </a:t>
            </a:r>
            <a:r>
              <a:rPr lang="de-DE" dirty="0" err="1"/>
              <a:t>stringified</a:t>
            </a:r>
            <a:r>
              <a:rPr lang="de-DE" dirty="0"/>
              <a:t> and </a:t>
            </a:r>
            <a:r>
              <a:rPr lang="de-DE" dirty="0" err="1"/>
              <a:t>written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chat</a:t>
            </a:r>
            <a:r>
              <a:rPr lang="de-DE" dirty="0"/>
              <a:t> prompt</a:t>
            </a:r>
          </a:p>
          <a:p>
            <a:pPr lvl="1"/>
            <a:r>
              <a:rPr lang="de-DE" dirty="0"/>
              <a:t>User </a:t>
            </a:r>
            <a:r>
              <a:rPr lang="de-DE" dirty="0" err="1"/>
              <a:t>inquiry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/after/in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chat</a:t>
            </a:r>
            <a:r>
              <a:rPr lang="de-DE" dirty="0"/>
              <a:t> prompt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sending</a:t>
            </a:r>
            <a:endParaRPr lang="de-DE" dirty="0"/>
          </a:p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09ED2BD-23DF-F02F-7B69-284DEC8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6</a:t>
            </a:fld>
            <a:endParaRPr lang="en-US" noProof="1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7D851C-F479-98BB-F36B-C5194B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9" t="2699" r="10522" b="13392"/>
          <a:stretch/>
        </p:blipFill>
        <p:spPr>
          <a:xfrm>
            <a:off x="9683163" y="960330"/>
            <a:ext cx="914770" cy="911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573E03F-9374-F16F-E531-81368FDAD2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760"/>
          <a:stretch/>
        </p:blipFill>
        <p:spPr>
          <a:xfrm>
            <a:off x="8355513" y="969855"/>
            <a:ext cx="914770" cy="911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E7FDF74-412E-9B0D-A28B-6D0838995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513" y="2510624"/>
            <a:ext cx="2406480" cy="574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2CCEAE7-A012-B93B-3C51-52926A94D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558" y="4384863"/>
            <a:ext cx="2689058" cy="718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B2BE17-57B7-0C9B-AA57-ACAB88EAC2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66" t="27556" r="9896" b="14923"/>
          <a:stretch/>
        </p:blipFill>
        <p:spPr>
          <a:xfrm>
            <a:off x="8378359" y="3704849"/>
            <a:ext cx="2139456" cy="582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320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717BE56-2958-06F0-818C-35918AFC4E5B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de-DE" dirty="0" err="1"/>
              <a:t>Coreva</a:t>
            </a:r>
            <a:r>
              <a:rPr lang="de-DE" dirty="0"/>
              <a:t> – AI </a:t>
            </a:r>
            <a:r>
              <a:rPr lang="de-DE" dirty="0" err="1"/>
              <a:t>assisted</a:t>
            </a:r>
            <a:r>
              <a:rPr lang="de-DE" dirty="0"/>
              <a:t> </a:t>
            </a:r>
            <a:r>
              <a:rPr lang="de-DE" dirty="0" err="1"/>
              <a:t>coding</a:t>
            </a:r>
            <a:r>
              <a:rPr lang="de-DE" dirty="0"/>
              <a:t> in </a:t>
            </a:r>
            <a:r>
              <a:rPr lang="de-DE" dirty="0" err="1"/>
              <a:t>NodeRed</a:t>
            </a:r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C4611F1-A7E5-116E-B4AC-3C76F07545B0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dirty="0"/>
              <a:t>Output </a:t>
            </a:r>
            <a:r>
              <a:rPr lang="de-DE" dirty="0" err="1"/>
              <a:t>formatting</a:t>
            </a:r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6B1FC97-59A0-3E07-B81E-08B4862B9B0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9079" y="1295400"/>
            <a:ext cx="7641007" cy="4168140"/>
          </a:xfrm>
        </p:spPr>
        <p:txBody>
          <a:bodyPr/>
          <a:lstStyle/>
          <a:p>
            <a:endParaRPr lang="de-DE" dirty="0"/>
          </a:p>
          <a:p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switch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plain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(</a:t>
            </a:r>
            <a:r>
              <a:rPr lang="de-DE" dirty="0" err="1"/>
              <a:t>bottom</a:t>
            </a:r>
            <a:r>
              <a:rPr lang="de-DE" dirty="0"/>
              <a:t>) and </a:t>
            </a:r>
            <a:r>
              <a:rPr lang="de-DE" dirty="0" err="1"/>
              <a:t>formatted</a:t>
            </a:r>
            <a:r>
              <a:rPr lang="de-DE" dirty="0"/>
              <a:t> (</a:t>
            </a:r>
            <a:r>
              <a:rPr lang="de-DE" dirty="0" err="1"/>
              <a:t>right</a:t>
            </a:r>
            <a:r>
              <a:rPr lang="de-DE" dirty="0"/>
              <a:t>)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conversation</a:t>
            </a:r>
            <a:endParaRPr lang="de-DE" dirty="0"/>
          </a:p>
          <a:p>
            <a:r>
              <a:rPr lang="de-DE" dirty="0" err="1"/>
              <a:t>Utilizing</a:t>
            </a:r>
            <a:r>
              <a:rPr lang="de-DE" dirty="0"/>
              <a:t> </a:t>
            </a:r>
            <a:r>
              <a:rPr lang="en-US" b="0" dirty="0" err="1">
                <a:solidFill>
                  <a:srgbClr val="008080"/>
                </a:solidFill>
                <a:effectLst/>
                <a:latin typeface="Consolas" panose="020B0609020204030204" pitchFamily="49" charset="0"/>
              </a:rPr>
              <a:t>Prism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.highlightAll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() f</a:t>
            </a:r>
            <a:r>
              <a:rPr lang="en-US" dirty="0"/>
              <a:t>rom 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https://cdnjs.cloudflare.com/ajax/libs/prism/1.25.0/prism.min.js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8502510-E68F-A72F-11A5-F5A71D36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7</a:t>
            </a:fld>
            <a:endParaRPr lang="en-US" noProof="1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A766921-0D20-EF8F-3EE9-BE5B86035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746" y="735842"/>
            <a:ext cx="2516340" cy="689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C483AA-4CC5-1CF8-0BD2-9EC3463AB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177143" y="3856848"/>
            <a:ext cx="10615337" cy="1324752"/>
          </a:xfrm>
          <a:prstGeom prst="rect">
            <a:avLst/>
          </a:prstGeom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A89326B-9D01-95A0-F148-0D44A1DA0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339" y="1638237"/>
            <a:ext cx="2533141" cy="35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68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E0C4F71-0192-AFA1-C95F-27D3452F6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Use </a:t>
            </a:r>
            <a:r>
              <a:rPr lang="de-DE" dirty="0" err="1"/>
              <a:t>cases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77D55E-8F01-2FDD-F050-6237BD1D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8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737646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1202700-5232-1553-9698-CCBC514B83C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de-DE" dirty="0" err="1"/>
              <a:t>Coreva</a:t>
            </a:r>
            <a:r>
              <a:rPr lang="de-DE" dirty="0"/>
              <a:t> – AI </a:t>
            </a:r>
            <a:r>
              <a:rPr lang="de-DE" dirty="0" err="1"/>
              <a:t>assisted</a:t>
            </a:r>
            <a:r>
              <a:rPr lang="de-DE" dirty="0"/>
              <a:t> </a:t>
            </a:r>
            <a:r>
              <a:rPr lang="de-DE" dirty="0" err="1"/>
              <a:t>coding</a:t>
            </a:r>
            <a:r>
              <a:rPr lang="de-DE" dirty="0"/>
              <a:t> in </a:t>
            </a:r>
            <a:r>
              <a:rPr lang="de-DE" dirty="0" err="1"/>
              <a:t>NodeRed</a:t>
            </a:r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0571E4D-D48B-E43B-D2AF-35745F77623A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de-DE" dirty="0" err="1"/>
              <a:t>Decipher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signals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nodes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EA05080-023C-2802-597E-5BC45628DF0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>
                <a:highlight>
                  <a:srgbClr val="808000"/>
                </a:highlight>
              </a:rPr>
              <a:t> </a:t>
            </a:r>
            <a:r>
              <a:rPr lang="de-DE" i="1" dirty="0">
                <a:solidFill>
                  <a:schemeClr val="bg1"/>
                </a:solidFill>
                <a:highlight>
                  <a:srgbClr val="808000"/>
                </a:highlight>
              </a:rPr>
              <a:t>SetGlobal4Bot</a:t>
            </a:r>
            <a:r>
              <a:rPr lang="de-DE" i="1" dirty="0">
                <a:highlight>
                  <a:srgbClr val="808000"/>
                </a:highlight>
              </a:rPr>
              <a:t> </a:t>
            </a:r>
            <a:r>
              <a:rPr lang="de-DE" i="1" dirty="0"/>
              <a:t> </a:t>
            </a:r>
            <a:r>
              <a:rPr lang="de-DE" dirty="0" err="1"/>
              <a:t>node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errorneous</a:t>
            </a:r>
            <a:r>
              <a:rPr lang="de-DE" dirty="0"/>
              <a:t> http </a:t>
            </a:r>
            <a:r>
              <a:rPr lang="de-DE" dirty="0" err="1"/>
              <a:t>request</a:t>
            </a:r>
            <a:r>
              <a:rPr lang="de-DE" dirty="0"/>
              <a:t>, </a:t>
            </a:r>
            <a:r>
              <a:rPr lang="de-DE" dirty="0" err="1"/>
              <a:t>inquired</a:t>
            </a:r>
            <a:r>
              <a:rPr lang="de-DE" dirty="0"/>
              <a:t> </a:t>
            </a:r>
            <a:r>
              <a:rPr lang="de-DE" dirty="0" err="1"/>
              <a:t>chatbot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error</a:t>
            </a:r>
            <a:r>
              <a:rPr lang="de-DE" dirty="0"/>
              <a:t> </a:t>
            </a:r>
            <a:r>
              <a:rPr lang="de-DE" dirty="0" err="1"/>
              <a:t>message</a:t>
            </a:r>
            <a:endParaRPr lang="de-DE" dirty="0"/>
          </a:p>
          <a:p>
            <a:r>
              <a:rPr lang="de-DE" dirty="0" err="1"/>
              <a:t>Answer</a:t>
            </a:r>
            <a:r>
              <a:rPr lang="de-DE" dirty="0"/>
              <a:t> </a:t>
            </a:r>
            <a:r>
              <a:rPr lang="de-DE" dirty="0" err="1"/>
              <a:t>correctly</a:t>
            </a:r>
            <a:r>
              <a:rPr lang="de-DE" dirty="0"/>
              <a:t> </a:t>
            </a:r>
            <a:r>
              <a:rPr lang="de-DE" dirty="0" err="1"/>
              <a:t>given</a:t>
            </a:r>
            <a:r>
              <a:rPr lang="de-DE" dirty="0"/>
              <a:t>, </a:t>
            </a:r>
            <a:r>
              <a:rPr lang="de-DE" dirty="0" err="1"/>
              <a:t>embedded</a:t>
            </a:r>
            <a:r>
              <a:rPr lang="de-DE" dirty="0"/>
              <a:t> in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node</a:t>
            </a:r>
            <a:r>
              <a:rPr lang="de-DE" dirty="0"/>
              <a:t>: 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720C4D5-48C5-0D5E-76E5-B5B5BEEF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8AEC0-503E-4FA4-859C-D0F72D6E3F79}" type="slidenum">
              <a:rPr lang="en-US" noProof="1" smtClean="0"/>
              <a:pPr/>
              <a:t>9</a:t>
            </a:fld>
            <a:endParaRPr lang="en-US" noProof="1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CA9B29E-3D60-70DC-07AD-DB86C0F9F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1916939"/>
            <a:ext cx="4105275" cy="344916"/>
          </a:xfrm>
          <a:prstGeom prst="rect">
            <a:avLst/>
          </a:prstGeom>
          <a:solidFill>
            <a:srgbClr val="27282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9350" rIns="0" bIns="793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A6E22E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A6E22E"/>
                </a:solidFill>
                <a:effectLst/>
                <a:latin typeface="Consolas" panose="020B0609020204030204" pitchFamily="49" charset="0"/>
              </a:rPr>
              <a:t>msg.payload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A6E22E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A6E22E"/>
                </a:solidFill>
                <a:effectLst/>
                <a:latin typeface="Consolas" panose="020B0609020204030204" pitchFamily="49" charset="0"/>
              </a:rPr>
              <a:t>JSON.parse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A6E22E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A6E22E"/>
                </a:solidFill>
                <a:effectLst/>
                <a:latin typeface="Consolas" panose="020B0609020204030204" pitchFamily="49" charset="0"/>
              </a:rPr>
              <a:t>msg.payload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A6E22E"/>
                </a:solidFill>
                <a:effectLst/>
                <a:latin typeface="Consolas" panose="020B0609020204030204" pitchFamily="49" charset="0"/>
              </a:rPr>
              <a:t>).message;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05F911-4522-C541-1A92-ABC6413A9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19" b="4992"/>
          <a:stretch/>
        </p:blipFill>
        <p:spPr>
          <a:xfrm>
            <a:off x="95251" y="2290430"/>
            <a:ext cx="10864850" cy="35483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4046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XMLTEMPLATE" val="presentation_169"/>
  <p:tag name="SAXMLCOMPANYNAME" val="rexroth"/>
  <p:tag name="MLTEMPLATEVERSION" val="2.0"/>
  <p:tag name="SAXCONVERSION" val="2"/>
  <p:tag name="MLLANGUAGE" val="deu"/>
</p:tagLst>
</file>

<file path=ppt/theme/theme1.xml><?xml version="1.0" encoding="utf-8"?>
<a:theme xmlns:a="http://schemas.openxmlformats.org/drawingml/2006/main" name="Rexroth 2023">
  <a:themeElements>
    <a:clrScheme name="Rexroth">
      <a:dk1>
        <a:srgbClr val="000000"/>
      </a:dk1>
      <a:lt1>
        <a:srgbClr val="FFFFFF"/>
      </a:lt1>
      <a:dk2>
        <a:srgbClr val="424C58"/>
      </a:dk2>
      <a:lt2>
        <a:srgbClr val="B2B3B5"/>
      </a:lt2>
      <a:accent1>
        <a:srgbClr val="002B49"/>
      </a:accent1>
      <a:accent2>
        <a:srgbClr val="00C8F7"/>
      </a:accent2>
      <a:accent3>
        <a:srgbClr val="A3BAC8"/>
      </a:accent3>
      <a:accent4>
        <a:srgbClr val="91F0FF"/>
      </a:accent4>
      <a:accent5>
        <a:srgbClr val="506E81"/>
      </a:accent5>
      <a:accent6>
        <a:srgbClr val="ED0007"/>
      </a:accent6>
      <a:hlink>
        <a:srgbClr val="002B49"/>
      </a:hlink>
      <a:folHlink>
        <a:srgbClr val="5A7C91"/>
      </a:folHlink>
    </a:clrScheme>
    <a:fontScheme name="Rexroth">
      <a:majorFont>
        <a:latin typeface="Bosch Sans Black"/>
        <a:ea typeface=""/>
        <a:cs typeface=""/>
      </a:majorFont>
      <a:minorFont>
        <a:latin typeface="Bosch Offic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25" cap="flat" cmpd="sng" algn="ctr">
          <a:solidFill>
            <a:srgbClr val="002B49"/>
          </a:solidFill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Bosch Office Sans"/>
            <a:ea typeface="+mn-ea"/>
            <a:cs typeface="+mn-cs"/>
          </a:defRPr>
        </a:defPPr>
      </a:lstStyle>
    </a:spDef>
    <a:txDef>
      <a:spPr>
        <a:noFill/>
      </a:spPr>
      <a:bodyPr wrap="square" lIns="0" tIns="0" rIns="0" bIns="0" rtlCol="0">
        <a:noAutofit/>
      </a:bodyPr>
      <a:lstStyle>
        <a:defPPr marR="0" defTabSz="914400" eaLnBrk="1" fontAlgn="auto" latinLnBrk="0" hangingPunct="1">
          <a:lnSpc>
            <a:spcPts val="2300"/>
          </a:lnSpc>
          <a:spcBef>
            <a:spcPts val="50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1.potx" id="{B42E7B7F-9861-432B-9E51-83B02626C983}" vid="{36667A6F-6AB1-4A48-853E-DE3CA4CBC9A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xroth">
    <a:dk1>
      <a:srgbClr val="000000"/>
    </a:dk1>
    <a:lt1>
      <a:srgbClr val="FFFFFF"/>
    </a:lt1>
    <a:dk2>
      <a:srgbClr val="424C58"/>
    </a:dk2>
    <a:lt2>
      <a:srgbClr val="B2B3B5"/>
    </a:lt2>
    <a:accent1>
      <a:srgbClr val="002B49"/>
    </a:accent1>
    <a:accent2>
      <a:srgbClr val="00C8F7"/>
    </a:accent2>
    <a:accent3>
      <a:srgbClr val="A3BAC8"/>
    </a:accent3>
    <a:accent4>
      <a:srgbClr val="91F0FF"/>
    </a:accent4>
    <a:accent5>
      <a:srgbClr val="506E81"/>
    </a:accent5>
    <a:accent6>
      <a:srgbClr val="ED0007"/>
    </a:accent6>
    <a:hlink>
      <a:srgbClr val="002B49"/>
    </a:hlink>
    <a:folHlink>
      <a:srgbClr val="5A7C9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saxML>
  <saxMLTemplate>presentation_169</saxMLTemplate>
  <Variablen>
    <Variable>
      <Name>attachmentremark</Name>
      <OrgInhalt/>
      <Wert/>
      <Platzhalter>False</Platzhalter>
      <DocDatenDialog>True</DocDatenDialog>
      <Label>Anlagenvermerk</Label>
      <FrageVar>False</FrageVar>
      <Prefix/>
      <Suffix/>
      <WegfallVar/>
      <MussFeld>False</MussFeld>
      <InDokument>True</InDokument>
      <Sektion>Rectangle7</Sektion>
      <Reihenfolge>0</Reihenfolge>
    </Variable>
    <Variable>
      <Name>departmentshort</Name>
      <OrgInhalt>DC/ENE</OrgInhalt>
      <Wert>Markus Schwänen - DC/ENE</Wert>
      <Platzhalter>False</Platzhalter>
      <DocDatenDialog>True</DocDatenDialog>
      <Label>Urhebervermerk</Label>
      <FrageVar>False</FrageVar>
      <Prefix/>
      <Suffix/>
      <WegfallVar/>
      <MussFeld>False</MussFeld>
      <Trenner>
        <VariableVor>confidentiality</VariableVor>
        <VariableVor>businessunit</VariableVor>
        <Zwischen> | </Zwischen>
        <VariableNach>departmentshort</VariableNach>
      </Trenner>
      <InDokument>True</InDokument>
      <Sektion>Footer</Sektion>
      <Reihenfolge/>
    </Variable>
    <Variable>
      <Name>confidentiality</Name>
      <OrgInhalt/>
      <Wert/>
      <Platzhalter>False</Platzhalter>
      <DocDatenDialog>True</DocDatenDialog>
      <Label>Vertraulichkeitsvermerk</Label>
      <FrageVar>False</FrageVar>
      <Prefix/>
      <Suffix/>
      <WegfallVar/>
      <ComboBox>
        <Option>Intern</Option>
        <Option>Vertraulich</Option>
        <Option>Streng vertraulich</Option>
        <Option/>
      </ComboBox>
      <MussFeld>False</MussFeld>
      <InDokument>True</InDokument>
      <Sektion>Footer</Sektion>
      <Reihenfolge>0</Reihenfolge>
    </Variable>
    <Variable>
      <Name>copyright</Name>
      <OrgInhalt>© Bosch Rexroth AG 2024. Alle Rechte vorbehalten, auch bzgl. jeder Verfügung, Verwertung, Reproduktion, Bearbeitung, Weitergabe sowie für den Fall von Schutzrechtsanmeldungen.</OrgInhalt>
      <Wert>© Bosch Rexroth AG 2024. Alle Rechte vorbehalten, auch bzgl. jeder Verfügung, Verwertung, Reproduktion, Bearbeitung, Weitergabe sowie für den Fall von Schutzrechtsanmeldungen.</Wert>
      <Platzhalter>False</Platzhalter>
      <DocDatenDialog>False</DocDatenDialog>
      <Label>$tr_copyright$</Label>
      <FrageVar>False</FrageVar>
      <Prefix/>
      <Suffix/>
      <WegfallVar/>
      <MussFeld>False</MussFeld>
      <Trenner>
        <VariableVor>departmentshort</VariableVor>
        <VariableVor>confidentiality</VariableVor>
        <VariableVor>businessunit</VariableVor>
        <VariableVor>dateformat</VariableVor>
        <VariableVor>repositoryremark</VariableVor>
        <Zwischen> | </Zwischen>
        <VariableNach>copyright</VariableNach>
      </Trenner>
      <InDokument>True</InDokument>
      <Sektion>Footer</Sektion>
      <Reihenfolge/>
    </Variable>
    <Variable>
      <Name>dateformat</Name>
      <OrgInhalt>05.06.2024</OrgInhalt>
      <Wert>05.06.2024</Wert>
      <Platzhalter>False</Platzhalter>
      <DocDatenDialog>True</DocDatenDialog>
      <Label>Datum</Label>
      <FrageVar>False</FrageVar>
      <Prefix/>
      <Suffix/>
      <WegfallVar/>
      <MussFeld>False</MussFeld>
      <Trenner>
        <VariableVor>departmentshort</VariableVor>
        <VariableVor>confidentiality</VariableVor>
        <VariableVor>businessunit</VariableVor>
        <Zwischen> | </Zwischen>
        <VariableNach>dateformat</VariableNach>
      </Trenner>
      <InDokument>True</InDokument>
      <Sektion>Footer</Sektion>
      <Reihenfolge>0</Reihenfolge>
    </Variable>
    <Variable>
      <Name>businessunit</Name>
      <OrgInhalt/>
      <Wert/>
      <Platzhalter>False</Platzhalter>
      <DocDatenDialog>False</DocDatenDialog>
      <Label>$tr_businessunit$</Label>
      <FrageVar>False</FrageVar>
      <Prefix/>
      <Suffix/>
      <WegfallVar/>
      <MussFeld>False</MussFeld>
      <Trenner>
        <VariableVor>confidentiality</VariableVor>
        <Zwischen> | </Zwischen>
        <VariableNach>businessunit</VariableNach>
      </Trenner>
      <InDokument>True</InDokument>
      <Sektion>Footer</Sektion>
      <Reihenfolge>0</Reihenfolge>
    </Variable>
    <Variable>
      <Name>repositoryremark</Name>
      <OrgInhalt/>
      <Wert/>
      <Platzhalter>False</Platzhalter>
      <DocDatenDialog>True</DocDatenDialog>
      <Label>Ablagevermerk</Label>
      <FrageVar>False</FrageVar>
      <Prefix/>
      <Suffix/>
      <WegfallVar/>
      <MussFeld>False</MussFeld>
      <Trenner>
        <VariableVor>departmentshort</VariableVor>
        <VariableVor>confidentiality</VariableVor>
        <VariableVor>businessunit</VariableVor>
        <VariableVor>dateformat</VariableVor>
        <Zwischen> | </Zwischen>
        <VariableNach>repositoryremark</VariableNach>
      </Trenner>
      <InDokument>True</InDokument>
      <Sektion>Footer</Sektion>
      <Reihenfolge>0</Reihenfolge>
    </Variable>
  </Variablen>
</saxML>
</file>

<file path=customXml/item2.xml><?xml version="1.0" encoding="utf-8"?>
<sax_Colors>
  <Line size="7">
    <Color val="0066A2"/>
    <Color val="0082AE"/>
    <Color val="2A958D"/>
    <Color val="67A356"/>
  </Line>
  <Line size="7">
    <Color val="EBD417"/>
    <Color val="F36716"/>
  </Line>
</sax_Colors>
</file>

<file path=customXml/itemProps1.xml><?xml version="1.0" encoding="utf-8"?>
<ds:datastoreItem xmlns:ds="http://schemas.openxmlformats.org/officeDocument/2006/customXml" ds:itemID="{F0B0E8C0-E8E2-4AC7-9C50-2BD9DB8C7195}">
  <ds:schemaRefs/>
</ds:datastoreItem>
</file>

<file path=customXml/itemProps2.xml><?xml version="1.0" encoding="utf-8"?>
<ds:datastoreItem xmlns:ds="http://schemas.openxmlformats.org/officeDocument/2006/customXml" ds:itemID="{D0252559-44F8-474C-B66D-E357B88E32C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presentation_169_1</Template>
  <TotalTime>0</TotalTime>
  <Words>1046</Words>
  <Application>Microsoft Office PowerPoint</Application>
  <PresentationFormat>Benutzerdefiniert</PresentationFormat>
  <Paragraphs>114</Paragraphs>
  <Slides>13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2" baseType="lpstr">
      <vt:lpstr>Arial</vt:lpstr>
      <vt:lpstr>Bosch Office Sans</vt:lpstr>
      <vt:lpstr>Bosch Sans Black</vt:lpstr>
      <vt:lpstr>Calibri</vt:lpstr>
      <vt:lpstr>Consolas</vt:lpstr>
      <vt:lpstr>Courier New</vt:lpstr>
      <vt:lpstr>Wingdings</vt:lpstr>
      <vt:lpstr>Wingdings 3</vt:lpstr>
      <vt:lpstr>Rexroth 2023</vt:lpstr>
      <vt:lpstr>CoreVA  AI assisted coding for NodeRed on CtrlX Core (Virtual), powered by Bosch Digital open source LLMs</vt:lpstr>
      <vt:lpstr>Features</vt:lpstr>
      <vt:lpstr>UI NodeRED dashboard</vt:lpstr>
      <vt:lpstr>Flow</vt:lpstr>
      <vt:lpstr>Switching large language models</vt:lpstr>
      <vt:lpstr>UX features</vt:lpstr>
      <vt:lpstr>Output formatting</vt:lpstr>
      <vt:lpstr>Use cases</vt:lpstr>
      <vt:lpstr>Decipher output signals from nodes</vt:lpstr>
      <vt:lpstr>Decipher output signals from nodes – DEMO 1/2</vt:lpstr>
      <vt:lpstr>Decipher output signals from nodes – DEMO 2/2</vt:lpstr>
      <vt:lpstr>Documenting/explaining code</vt:lpstr>
      <vt:lpstr>Low coding with LLM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Schwaenen Markus (DC/ENE)</dc:creator>
  <cp:lastModifiedBy>Schwaenen Markus (DC/ENE)</cp:lastModifiedBy>
  <cp:revision>25</cp:revision>
  <dcterms:created xsi:type="dcterms:W3CDTF">2024-06-05T19:57:59Z</dcterms:created>
  <dcterms:modified xsi:type="dcterms:W3CDTF">2024-10-06T10:49:59Z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ttachmentremark">
    <vt:lpwstr>$attachmentremark$</vt:lpwstr>
  </property>
  <property fmtid="{D5CDD505-2E9C-101B-9397-08002B2CF9AE}" pid="3" name="confidentiality">
    <vt:lpwstr>$confidentiality$</vt:lpwstr>
  </property>
  <property fmtid="{D5CDD505-2E9C-101B-9397-08002B2CF9AE}" pid="4" name="copyright">
    <vt:lpwstr>$copyright$</vt:lpwstr>
  </property>
  <property fmtid="{D5CDD505-2E9C-101B-9397-08002B2CF9AE}" pid="5" name="dateformat">
    <vt:lpwstr>$dateformat$</vt:lpwstr>
  </property>
  <property fmtid="{D5CDD505-2E9C-101B-9397-08002B2CF9AE}" pid="6" name="businessunit">
    <vt:lpwstr>$businessunit$</vt:lpwstr>
  </property>
  <property fmtid="{D5CDD505-2E9C-101B-9397-08002B2CF9AE}" pid="7" name="repositoryremark">
    <vt:lpwstr>$repositoryremark$</vt:lpwstr>
  </property>
</Properties>
</file>