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23DA-5330-4599-A770-818A1323F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2725B-18B6-4D05-B082-193DDE045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70692-2A00-4A7D-83D9-C0B81244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36DC8-B7F0-4D45-9943-F8F007B4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3C05E-4695-443A-B239-E35D8AC8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0BA2-31FB-405F-8D03-44CA4E19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C7E56-1AA5-40E5-8885-08980A931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AA53-82A2-42B8-9BC0-F6C7AD64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E26F-16E0-4AC7-B757-7C4CD34C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03C39-5D2F-4700-8C2D-91317090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BA670-D6EF-4A5F-B8EB-0DCE0DBFA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A9BA5-8D20-4BA7-AD28-AB1CE4511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4501-23E2-40C7-9E31-3C51D89C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7796-61E1-4603-BD24-A6BEB232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AE36-D5F3-40B6-A86A-FE8DD193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98BE-073A-48F9-8FE4-E3B76652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D082-8F0C-45A2-86F4-CF8F60F86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08845-0032-4681-978A-07979B13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C9EC-15BB-484D-9715-9D070B12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1BAC-1BEB-40A6-8C74-C79B7701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9B12-8C74-40BE-B4DD-F4276C02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E451C-2455-4113-B521-54951996E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CF323-F57A-4ADE-B792-28F05E16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8B7A-82E8-4DE7-8140-310CC416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6EBC0-B24C-4BAB-BB4B-FFF4E55E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6E1D-18B3-4F03-918F-C3678623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29383-EFB4-4FBD-86F8-55AFED1A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DEDAA-97E5-46BC-A687-E7C5F3472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25564-BB88-4B49-BFC1-F333E844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2FEBD-1BF3-42AC-B19E-885D2600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B0777-CDC8-4325-94CD-30869B86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60EB-9A74-4691-9A16-AB2D9DF0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913A9-C199-4BA1-8ADA-68A5D1EB9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69262-A4BE-4499-8C6B-1D76EAD1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A6E8-C2DD-48E3-98E4-3B5223B6D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00784-9585-465C-8C43-53B0FFF86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68DC2-9F95-4EAA-8BA8-C2DB8E78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A6EBC-D3E3-4CEA-8E6E-6DA3936B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CE250-06F7-48C9-8032-70743B25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AD52-FB49-4B9D-9F7E-C9AD809B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6C1AA-BE2A-40DA-97B0-DCC3C3A7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FB33E-2788-4544-BFD8-73C8C78C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2C2BF-BB92-4C3F-ADAA-CA5125BC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3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BC52B-1940-4B5B-8FDD-6D694A19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9A0DF-A523-41D7-988E-6330BF08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95365-E7D5-43E0-A793-569CB79C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4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5DEB-26BA-4C05-90D5-40F0AC6B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BC99-BFCC-4D08-8CF1-85DB4A2B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EBD4D-0FBB-4358-995E-C37E3E895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9AD4-3F09-449D-86E0-0FEB32AF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615C-66F4-4A08-9707-7D38B41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BE47B-7497-4253-A23F-B4C6D194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AD5F-E47E-46F7-B767-FFC916E0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4AB66-23F1-48C1-8AC3-EDAB52AF4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09D93-08B5-4BAA-A07C-BD9C05F4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39059-6E17-40C4-B419-94D878AE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E2B45-7602-4B29-8959-BC6E6514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3F53-4D65-4DA9-80D1-60B659F8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8230A-F22F-4070-9977-841DC56F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35F38-EB17-44F3-A4A7-16FE3D41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F95E-49C4-4B10-A0D7-C38E499F6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DC00-13B3-4BDD-8BDA-E94EE1CC1C0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1999-1FE4-4926-94B0-E559F2AF5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440A4-A265-4683-BF2B-43C6ECA30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B121-07F2-492B-AEA4-0985E9544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D5ABC-4ABD-42B5-9278-9F6381EC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5" y="287708"/>
            <a:ext cx="9279666" cy="5219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70EFD-D3F6-48DC-8CBC-7965D062D8CA}"/>
              </a:ext>
            </a:extLst>
          </p:cNvPr>
          <p:cNvSpPr txBox="1"/>
          <p:nvPr/>
        </p:nvSpPr>
        <p:spPr>
          <a:xfrm>
            <a:off x="441158" y="5804451"/>
            <a:ext cx="598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 in ctrlX Core for OPC UA server</a:t>
            </a:r>
          </a:p>
        </p:txBody>
      </p:sp>
    </p:spTree>
    <p:extLst>
      <p:ext uri="{BB962C8B-B14F-4D97-AF65-F5344CB8AC3E}">
        <p14:creationId xmlns:p14="http://schemas.microsoft.com/office/powerpoint/2010/main" val="332202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12E0A6BC-3759-4B36-AF4C-797F94720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2314" y="208197"/>
            <a:ext cx="9806086" cy="49899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52583-F166-400A-94C2-0EE3A25CE1D0}"/>
              </a:ext>
            </a:extLst>
          </p:cNvPr>
          <p:cNvSpPr txBox="1"/>
          <p:nvPr/>
        </p:nvSpPr>
        <p:spPr>
          <a:xfrm>
            <a:off x="252314" y="5496337"/>
            <a:ext cx="842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activated HMI, the variables were not showed correctly. </a:t>
            </a:r>
          </a:p>
          <a:p>
            <a:r>
              <a:rPr lang="en-US" b="1" dirty="0">
                <a:solidFill>
                  <a:srgbClr val="FF0000"/>
                </a:solidFill>
              </a:rPr>
              <a:t>The read and write for those variables was also not working. </a:t>
            </a:r>
          </a:p>
        </p:txBody>
      </p:sp>
    </p:spTree>
    <p:extLst>
      <p:ext uri="{BB962C8B-B14F-4D97-AF65-F5344CB8AC3E}">
        <p14:creationId xmlns:p14="http://schemas.microsoft.com/office/powerpoint/2010/main" val="198238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6CAD729E-736E-4278-B1BF-AACC4D54A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2376" y="148562"/>
            <a:ext cx="9816023" cy="51489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A4250-7AA7-4D8C-8E0F-92A7DD8F5B1D}"/>
              </a:ext>
            </a:extLst>
          </p:cNvPr>
          <p:cNvSpPr txBox="1"/>
          <p:nvPr/>
        </p:nvSpPr>
        <p:spPr>
          <a:xfrm>
            <a:off x="242376" y="5695121"/>
            <a:ext cx="598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Version of WinCC RT Professional is 16.0.0</a:t>
            </a:r>
          </a:p>
        </p:txBody>
      </p:sp>
    </p:spTree>
    <p:extLst>
      <p:ext uri="{BB962C8B-B14F-4D97-AF65-F5344CB8AC3E}">
        <p14:creationId xmlns:p14="http://schemas.microsoft.com/office/powerpoint/2010/main" val="28241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1F25-0389-4791-A1C9-108A93EE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9" y="148561"/>
            <a:ext cx="9613181" cy="54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4B6FF-C60F-4593-876C-0C15F47DE9A5}"/>
              </a:ext>
            </a:extLst>
          </p:cNvPr>
          <p:cNvSpPr txBox="1"/>
          <p:nvPr/>
        </p:nvSpPr>
        <p:spPr>
          <a:xfrm>
            <a:off x="251959" y="5844208"/>
            <a:ext cx="598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 of OPC UA client in TIA Portal</a:t>
            </a:r>
          </a:p>
        </p:txBody>
      </p:sp>
    </p:spTree>
    <p:extLst>
      <p:ext uri="{BB962C8B-B14F-4D97-AF65-F5344CB8AC3E}">
        <p14:creationId xmlns:p14="http://schemas.microsoft.com/office/powerpoint/2010/main" val="58884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6009B218-494A-4402-A47E-83AB23A48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1525" y="297648"/>
            <a:ext cx="9497970" cy="4960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2D2D2-C13F-4016-A51B-5DCAEA1BB6B9}"/>
              </a:ext>
            </a:extLst>
          </p:cNvPr>
          <p:cNvSpPr txBox="1"/>
          <p:nvPr/>
        </p:nvSpPr>
        <p:spPr>
          <a:xfrm>
            <a:off x="381525" y="5685181"/>
            <a:ext cx="598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OPC UA connection was successful</a:t>
            </a:r>
          </a:p>
        </p:txBody>
      </p:sp>
    </p:spTree>
    <p:extLst>
      <p:ext uri="{BB962C8B-B14F-4D97-AF65-F5344CB8AC3E}">
        <p14:creationId xmlns:p14="http://schemas.microsoft.com/office/powerpoint/2010/main" val="419072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62D2D2-C13F-4016-A51B-5DCAEA1BB6B9}"/>
              </a:ext>
            </a:extLst>
          </p:cNvPr>
          <p:cNvSpPr txBox="1"/>
          <p:nvPr/>
        </p:nvSpPr>
        <p:spPr>
          <a:xfrm>
            <a:off x="381525" y="5685181"/>
            <a:ext cx="598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OPC UA connection was successful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111D3-413B-46ED-9A96-AF2A3863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4" y="168439"/>
            <a:ext cx="9388640" cy="52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3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B1458D-2CCE-4677-823D-ADDDDE30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7" y="347343"/>
            <a:ext cx="8802588" cy="4951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14975-AD28-4A07-B4C1-C1E698DE37ED}"/>
              </a:ext>
            </a:extLst>
          </p:cNvPr>
          <p:cNvSpPr txBox="1"/>
          <p:nvPr/>
        </p:nvSpPr>
        <p:spPr>
          <a:xfrm>
            <a:off x="381524" y="5685181"/>
            <a:ext cx="842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certificate from WinCC is received by ctrlX Core and we set it to “Trust”</a:t>
            </a:r>
          </a:p>
        </p:txBody>
      </p:sp>
    </p:spTree>
    <p:extLst>
      <p:ext uri="{BB962C8B-B14F-4D97-AF65-F5344CB8AC3E}">
        <p14:creationId xmlns:p14="http://schemas.microsoft.com/office/powerpoint/2010/main" val="207011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783BE-2838-4605-AC2C-A8E9E7F0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7" y="277769"/>
            <a:ext cx="8911918" cy="5012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BE62E-58D0-457B-BF6E-2E3461357DB3}"/>
              </a:ext>
            </a:extLst>
          </p:cNvPr>
          <p:cNvSpPr txBox="1"/>
          <p:nvPr/>
        </p:nvSpPr>
        <p:spPr>
          <a:xfrm>
            <a:off x="381524" y="5685181"/>
            <a:ext cx="842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TIA portal, we can find that the </a:t>
            </a:r>
            <a:r>
              <a:rPr lang="en-US" dirty="0" err="1"/>
              <a:t>datalayer</a:t>
            </a:r>
            <a:r>
              <a:rPr lang="en-US" dirty="0"/>
              <a:t> is scanned and found properly.</a:t>
            </a:r>
          </a:p>
        </p:txBody>
      </p:sp>
    </p:spTree>
    <p:extLst>
      <p:ext uri="{BB962C8B-B14F-4D97-AF65-F5344CB8AC3E}">
        <p14:creationId xmlns:p14="http://schemas.microsoft.com/office/powerpoint/2010/main" val="159272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BD4EE3-A0D7-48E3-B8B4-24CBB2B8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0" y="347343"/>
            <a:ext cx="8901979" cy="500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37CEB-BE6B-405C-92C3-0AC67EB5B3EF}"/>
              </a:ext>
            </a:extLst>
          </p:cNvPr>
          <p:cNvSpPr txBox="1"/>
          <p:nvPr/>
        </p:nvSpPr>
        <p:spPr>
          <a:xfrm>
            <a:off x="381524" y="5685181"/>
            <a:ext cx="842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variables were added in WinCC in TIA portal</a:t>
            </a:r>
          </a:p>
        </p:txBody>
      </p:sp>
    </p:spTree>
    <p:extLst>
      <p:ext uri="{BB962C8B-B14F-4D97-AF65-F5344CB8AC3E}">
        <p14:creationId xmlns:p14="http://schemas.microsoft.com/office/powerpoint/2010/main" val="74022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7DB0EB-D51E-41FB-B783-9626360D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1" y="297648"/>
            <a:ext cx="9289605" cy="5225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8E37B-4BE2-45AB-96A2-5498B610CF13}"/>
              </a:ext>
            </a:extLst>
          </p:cNvPr>
          <p:cNvSpPr txBox="1"/>
          <p:nvPr/>
        </p:nvSpPr>
        <p:spPr>
          <a:xfrm>
            <a:off x="371585" y="5834268"/>
            <a:ext cx="842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made a simple test with HMI and downloaded to file system</a:t>
            </a:r>
          </a:p>
        </p:txBody>
      </p:sp>
    </p:spTree>
    <p:extLst>
      <p:ext uri="{BB962C8B-B14F-4D97-AF65-F5344CB8AC3E}">
        <p14:creationId xmlns:p14="http://schemas.microsoft.com/office/powerpoint/2010/main" val="173138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 Hui (C/HRR-JMPCN)</dc:creator>
  <cp:lastModifiedBy>JIANG Hui (C/HRR-JMPCN)</cp:lastModifiedBy>
  <cp:revision>4</cp:revision>
  <dcterms:created xsi:type="dcterms:W3CDTF">2022-06-08T08:57:30Z</dcterms:created>
  <dcterms:modified xsi:type="dcterms:W3CDTF">2022-06-08T09:36:46Z</dcterms:modified>
</cp:coreProperties>
</file>