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3"/>
  </p:sldMasterIdLst>
  <p:notesMasterIdLst>
    <p:notesMasterId r:id="rId16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10969625" cy="6170613"/>
  <p:notesSz cx="6858000" cy="9144000"/>
  <p:custDataLst>
    <p:tags r:id="rId17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1pPr>
    <a:lvl2pPr marL="41113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2pPr>
    <a:lvl3pPr marL="8222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3pPr>
    <a:lvl4pPr marL="123341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4pPr>
    <a:lvl5pPr marL="164454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5pPr>
    <a:lvl6pPr marL="2055686" algn="l" defTabSz="822275" rtl="0" eaLnBrk="1" latinLnBrk="0" hangingPunct="1"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6pPr>
    <a:lvl7pPr marL="2466823" algn="l" defTabSz="822275" rtl="0" eaLnBrk="1" latinLnBrk="0" hangingPunct="1"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7pPr>
    <a:lvl8pPr marL="2877960" algn="l" defTabSz="822275" rtl="0" eaLnBrk="1" latinLnBrk="0" hangingPunct="1"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8pPr>
    <a:lvl9pPr marL="3289097" algn="l" defTabSz="822275" rtl="0" eaLnBrk="1" latinLnBrk="0" hangingPunct="1"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B49"/>
    <a:srgbClr val="819EB1"/>
    <a:srgbClr val="999F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3" d="100"/>
          <a:sy n="93" d="100"/>
        </p:scale>
        <p:origin x="58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07911F-CEAF-4F0B-98BD-EFB38C6572AA}" type="datetimeFigureOut">
              <a:rPr lang="de-DE" smtClean="0"/>
              <a:t>27.02.2023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2D48B2-9EB0-4B37-9B35-FC11E2EA535A}" type="slidenum">
              <a:rPr lang="de-DE" smtClean="0"/>
              <a:t>‹N°›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03153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4.xml"/><Relationship Id="rId7" Type="http://schemas.openxmlformats.org/officeDocument/2006/relationships/image" Target="../media/image1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35.xml"/><Relationship Id="rId7" Type="http://schemas.openxmlformats.org/officeDocument/2006/relationships/image" Target="../media/image1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38.xml"/><Relationship Id="rId7" Type="http://schemas.openxmlformats.org/officeDocument/2006/relationships/image" Target="../media/image1.pn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1.xml"/><Relationship Id="rId7" Type="http://schemas.openxmlformats.org/officeDocument/2006/relationships/image" Target="../media/image1.pn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4.xml"/><Relationship Id="rId7" Type="http://schemas.openxmlformats.org/officeDocument/2006/relationships/image" Target="../media/image1.pn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7.xml"/><Relationship Id="rId7" Type="http://schemas.openxmlformats.org/officeDocument/2006/relationships/image" Target="../media/image1.png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50.xml"/><Relationship Id="rId7" Type="http://schemas.openxmlformats.org/officeDocument/2006/relationships/image" Target="../media/image1.png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53.xml"/><Relationship Id="rId7" Type="http://schemas.openxmlformats.org/officeDocument/2006/relationships/image" Target="../media/image1.png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7" Type="http://schemas.openxmlformats.org/officeDocument/2006/relationships/image" Target="../media/image1.png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9.xml"/><Relationship Id="rId7" Type="http://schemas.openxmlformats.org/officeDocument/2006/relationships/image" Target="../media/image1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14.xml"/><Relationship Id="rId7" Type="http://schemas.openxmlformats.org/officeDocument/2006/relationships/image" Target="../media/image1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3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image" Target="../media/image1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image" Target="../media/image1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7" Type="http://schemas.openxmlformats.org/officeDocument/2006/relationships/image" Target="../media/image1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29.xml"/><Relationship Id="rId7" Type="http://schemas.openxmlformats.org/officeDocument/2006/relationships/image" Target="../media/image1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32.xml"/><Relationship Id="rId7" Type="http://schemas.openxmlformats.org/officeDocument/2006/relationships/image" Target="../media/image1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Masque tit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>
            <a:extLst>
              <a:ext uri="{FF2B5EF4-FFF2-40B4-BE49-F238E27FC236}">
                <a16:creationId xmlns:a16="http://schemas.microsoft.com/office/drawing/2014/main" id="{3C2413A8-B904-4103-BBD1-2227F6EB788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1" y="218440"/>
            <a:ext cx="10969625" cy="534924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none" lIns="0" tIns="0" rIns="0" bIns="0" rtlCol="0" anchor="t">
            <a:no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normalizeH="0" baseline="0" noProof="1">
              <a:ln>
                <a:noFill/>
              </a:ln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65ECB4D5-AD76-4D7A-893F-2DD9811F27D7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5180330"/>
            <a:ext cx="10969625" cy="388620"/>
          </a:xfrm>
          <a:prstGeom prst="rect">
            <a:avLst/>
          </a:prstGeom>
          <a:gradFill flip="none" rotWithShape="1">
            <a:gsLst>
              <a:gs pos="49900">
                <a:schemeClr val="bg1">
                  <a:alpha val="0"/>
                </a:schemeClr>
              </a:gs>
              <a:gs pos="50000">
                <a:srgbClr val="FFFFFF"/>
              </a:gs>
            </a:gsLst>
            <a:lin ang="5286000" scaled="0"/>
            <a:tileRect/>
          </a:gradFill>
          <a:ln w="9525" cap="flat" cmpd="sng" algn="ctr">
            <a:noFill/>
            <a:prstDash val="solid"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wrap="none" lIns="0" tIns="0" rIns="0" bIns="0" rtlCol="0" anchor="t">
            <a:no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normalizeH="0" baseline="0" noProof="1">
              <a:ln>
                <a:noFill/>
              </a:ln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EC7FB63C-D6BA-4487-9AF5-DB6DF6755C8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218440"/>
            <a:ext cx="10969625" cy="388620"/>
          </a:xfrm>
          <a:prstGeom prst="rect">
            <a:avLst/>
          </a:prstGeom>
          <a:gradFill flip="none" rotWithShape="1">
            <a:gsLst>
              <a:gs pos="49900">
                <a:srgbClr val="FFFFFF"/>
              </a:gs>
              <a:gs pos="50000">
                <a:srgbClr val="FFFFFF">
                  <a:alpha val="0"/>
                </a:srgbClr>
              </a:gs>
            </a:gsLst>
            <a:lin ang="5286000" scaled="0"/>
            <a:tileRect/>
          </a:gradFill>
          <a:ln w="9525" cap="flat" cmpd="sng" algn="ctr">
            <a:noFill/>
            <a:prstDash val="solid"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wrap="none" lIns="0" tIns="0" rIns="0" bIns="0" rtlCol="0" anchor="t">
            <a:no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normalizeH="0" baseline="0" noProof="1">
              <a:ln>
                <a:noFill/>
              </a:ln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FCA53EA4-27F2-4239-8E7F-357AFDCBF296}"/>
              </a:ext>
            </a:extLst>
          </p:cNvPr>
          <p:cNvSpPr/>
          <p:nvPr userDrawn="1"/>
        </p:nvSpPr>
        <p:spPr>
          <a:xfrm>
            <a:off x="-634" y="5568950"/>
            <a:ext cx="10970260" cy="61086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000A9891-35AD-460B-8230-7FCD14D05A01}"/>
              </a:ext>
            </a:extLst>
          </p:cNvPr>
          <p:cNvSpPr/>
          <p:nvPr userDrawn="1"/>
        </p:nvSpPr>
        <p:spPr>
          <a:xfrm>
            <a:off x="0" y="0"/>
            <a:ext cx="10969625" cy="21526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pic>
        <p:nvPicPr>
          <p:cNvPr id="6" name="Grafik 4" descr="logo1_d2.png">
            <a:extLst>
              <a:ext uri="{FF2B5EF4-FFF2-40B4-BE49-F238E27FC236}">
                <a16:creationId xmlns:a16="http://schemas.microsoft.com/office/drawing/2014/main" id="{173BBCFB-9404-4FBA-9EEC-E8008B6044A2}"/>
              </a:ext>
            </a:extLst>
          </p:cNvPr>
          <p:cNvPicPr>
            <a:picLocks noSelect="1"/>
          </p:cNvPicPr>
          <p:nvPr userDrawn="1">
            <p:custDataLst>
              <p:tags r:id="rId4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210" y="5571490"/>
            <a:ext cx="1046480" cy="44323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10" name="Grafik 3" descr="right_d2.png">
            <a:extLst>
              <a:ext uri="{FF2B5EF4-FFF2-40B4-BE49-F238E27FC236}">
                <a16:creationId xmlns:a16="http://schemas.microsoft.com/office/drawing/2014/main" id="{649683E7-5D3C-46E0-92A4-661F3C29C858}"/>
              </a:ext>
            </a:extLst>
          </p:cNvPr>
          <p:cNvPicPr>
            <a:picLocks noSelect="1"/>
          </p:cNvPicPr>
          <p:nvPr userDrawn="1"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2670"/>
            <a:ext cx="10970260" cy="57150"/>
          </a:xfrm>
          <a:prstGeom prst="rect">
            <a:avLst/>
          </a:prstGeom>
          <a:ln w="0">
            <a:noFill/>
          </a:ln>
          <a:effectLst/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FD8C3B7-D4C2-49FB-A234-B9EF65EF0E25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162560" y="615950"/>
            <a:ext cx="10650220" cy="4484370"/>
          </a:xfrm>
          <a:ln w="0">
            <a:noFill/>
          </a:ln>
          <a:effectLst/>
        </p:spPr>
        <p:txBody>
          <a:bodyPr lIns="90000" tIns="46800" rIns="90000" bIns="46800" anchor="t" anchorCtr="0">
            <a:normAutofit/>
          </a:bodyPr>
          <a:lstStyle>
            <a:lvl1pPr algn="l">
              <a:lnSpc>
                <a:spcPct val="100000"/>
              </a:lnSpc>
              <a:spcBef>
                <a:spcPts val="500"/>
              </a:spcBef>
              <a:defRPr sz="8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noProof="1"/>
              <a:t>Ajouter un titre de présentation</a:t>
            </a: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DC9218DA-DBF4-4CD0-B731-A2E348CC9CB0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266700" y="5628640"/>
            <a:ext cx="288290" cy="410210"/>
          </a:xfrm>
          <a:prstGeom prst="rect">
            <a:avLst/>
          </a:prstGeom>
        </p:spPr>
        <p:txBody>
          <a:bodyPr/>
          <a:lstStyle>
            <a:lvl1pPr>
              <a:defRPr kern="0" baseline="0">
                <a:solidFill>
                  <a:schemeClr val="accent3"/>
                </a:solidFill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‹N°›</a:t>
            </a:fld>
            <a:endParaRPr lang="en-US" noProof="1"/>
          </a:p>
        </p:txBody>
      </p:sp>
      <p:sp>
        <p:nvSpPr>
          <p:cNvPr id="20" name="Bosch_footer_1">
            <a:extLst>
              <a:ext uri="{FF2B5EF4-FFF2-40B4-BE49-F238E27FC236}">
                <a16:creationId xmlns:a16="http://schemas.microsoft.com/office/drawing/2014/main" id="{80B4A3E5-E447-486D-A7CC-FC275991782D}"/>
              </a:ext>
            </a:extLst>
          </p:cNvPr>
          <p:cNvSpPr txBox="1"/>
          <p:nvPr userDrawn="1"/>
        </p:nvSpPr>
        <p:spPr>
          <a:xfrm>
            <a:off x="593090" y="5643880"/>
            <a:ext cx="9152890" cy="1079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lang="en-US" sz="600" kern="0" baseline="0" noProof="1">
                <a:solidFill>
                  <a:schemeClr val="accent1"/>
                </a:solidFill>
              </a:rPr>
              <a:t>DCET/SAE3-FR | 27/02/2023</a:t>
            </a:r>
          </a:p>
          <a:p>
            <a:pPr marR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</a:pPr>
            <a:endParaRPr kumimoji="0" lang="en-US" sz="600" b="0" i="0" u="none" strike="noStrike" kern="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1" name="Bosch_footer_2">
            <a:extLst>
              <a:ext uri="{FF2B5EF4-FFF2-40B4-BE49-F238E27FC236}">
                <a16:creationId xmlns:a16="http://schemas.microsoft.com/office/drawing/2014/main" id="{D5968D98-C473-4458-8AB5-9E3F3112EC80}"/>
              </a:ext>
            </a:extLst>
          </p:cNvPr>
          <p:cNvSpPr txBox="1"/>
          <p:nvPr userDrawn="1"/>
        </p:nvSpPr>
        <p:spPr>
          <a:xfrm>
            <a:off x="593090" y="5748656"/>
            <a:ext cx="9152890" cy="2159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0000"/>
              </a:lnSpc>
              <a:spcAft>
                <a:spcPts val="100"/>
              </a:spcAft>
            </a:pPr>
            <a:r>
              <a:rPr lang="en-US" sz="600" kern="0" baseline="0" noProof="1">
                <a:solidFill>
                  <a:srgbClr val="819EB1"/>
                </a:solidFill>
              </a:rPr>
              <a:t>Tous droits réservés, y compris ceux en relation avec toute utilisation, exploitation, modification, transmission, et dans le cas de dépôts d’un droit de propriété.</a:t>
            </a:r>
          </a:p>
        </p:txBody>
      </p:sp>
    </p:spTree>
    <p:extLst>
      <p:ext uri="{BB962C8B-B14F-4D97-AF65-F5344CB8AC3E}">
        <p14:creationId xmlns:p14="http://schemas.microsoft.com/office/powerpoint/2010/main" val="16219303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8" orient="horz" pos="387" userDrawn="1">
          <p15:clr>
            <a:srgbClr val="FBAE40"/>
          </p15:clr>
        </p15:guide>
        <p15:guide id="23" orient="horz" pos="3212" userDrawn="1">
          <p15:clr>
            <a:srgbClr val="FBAE40"/>
          </p15:clr>
        </p15:guide>
        <p15:guide id="24" pos="102" userDrawn="1">
          <p15:clr>
            <a:srgbClr val="FBAE40"/>
          </p15:clr>
        </p15:guide>
        <p15:guide id="25" pos="681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hapter_titleonly">
            <a:extLst>
              <a:ext uri="{FF2B5EF4-FFF2-40B4-BE49-F238E27FC236}">
                <a16:creationId xmlns:a16="http://schemas.microsoft.com/office/drawing/2014/main" id="{D33D57B9-D1BF-429C-A05C-2E6EE4CCE93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259080" y="259200"/>
            <a:ext cx="10452100" cy="388800"/>
          </a:xfrm>
        </p:spPr>
        <p:txBody>
          <a:bodyPr vert="horz" lIns="0" tIns="0" rIns="0" bIns="0" rtlCol="0"/>
          <a:lstStyle>
            <a:lvl1pPr>
              <a:lnSpc>
                <a:spcPct val="89000"/>
              </a:lnSpc>
              <a:buNone/>
              <a:defRPr sz="2800" kern="0" baseline="0">
                <a:solidFill>
                  <a:schemeClr val="accent1"/>
                </a:solidFill>
              </a:defRPr>
            </a:lvl1pPr>
          </a:lstStyle>
          <a:p>
            <a:pPr marL="0" lvl="0" indent="0">
              <a:spcBef>
                <a:spcPts val="0"/>
              </a:spcBef>
              <a:buFont typeface="Wingdings 3" panose="05040102010807070707" pitchFamily="18" charset="2"/>
            </a:pPr>
            <a:r>
              <a:rPr lang="en-US" noProof="1"/>
              <a:t>Ajouter un intitulé de chapitre</a:t>
            </a:r>
          </a:p>
        </p:txBody>
      </p:sp>
      <p:sp>
        <p:nvSpPr>
          <p:cNvPr id="17" name="slide_title">
            <a:extLst>
              <a:ext uri="{FF2B5EF4-FFF2-40B4-BE49-F238E27FC236}">
                <a16:creationId xmlns:a16="http://schemas.microsoft.com/office/drawing/2014/main" id="{F65834A0-7F38-430B-B142-0F15EEF33EAF}"/>
              </a:ext>
            </a:extLst>
          </p:cNvPr>
          <p:cNvSpPr>
            <a:spLocks noGrp="1"/>
          </p:cNvSpPr>
          <p:nvPr>
            <p:ph type="title" sz="quarter" hasCustomPrompt="1"/>
          </p:nvPr>
        </p:nvSpPr>
        <p:spPr>
          <a:xfrm>
            <a:off x="259080" y="648000"/>
            <a:ext cx="10452100" cy="3888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noProof="1"/>
              <a:t>Ajouter un intitulé du masque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59080" y="1295400"/>
            <a:ext cx="4859020" cy="41681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Ajouter texte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852160" y="1295400"/>
            <a:ext cx="4859020" cy="41681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Ajouter texte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  <a:prstGeom prst="rect">
            <a:avLst/>
          </a:prstGeom>
        </p:spPr>
        <p:txBody>
          <a:bodyPr/>
          <a:lstStyle>
            <a:lvl1pPr>
              <a:defRPr kern="0" baseline="0">
                <a:solidFill>
                  <a:schemeClr val="accent3"/>
                </a:solidFill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‹N°›</a:t>
            </a:fld>
            <a:endParaRPr lang="en-US" noProof="1"/>
          </a:p>
        </p:txBody>
      </p:sp>
      <p:pic>
        <p:nvPicPr>
          <p:cNvPr id="29" name="Grafik 3" descr="bottom_d2_169.png">
            <a:extLst>
              <a:ext uri="{FF2B5EF4-FFF2-40B4-BE49-F238E27FC236}">
                <a16:creationId xmlns:a16="http://schemas.microsoft.com/office/drawing/2014/main" id="{2646ABA5-1E42-496E-B88F-BEBEC4B2C7B6}"/>
              </a:ext>
            </a:extLst>
          </p:cNvPr>
          <p:cNvPicPr>
            <a:picLocks noSelect="1"/>
          </p:cNvPicPr>
          <p:nvPr userDrawn="1"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2670"/>
            <a:ext cx="10970260" cy="5715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30" name="Grafik 29" descr="logo2_d2.png">
            <a:extLst>
              <a:ext uri="{FF2B5EF4-FFF2-40B4-BE49-F238E27FC236}">
                <a16:creationId xmlns:a16="http://schemas.microsoft.com/office/drawing/2014/main" id="{BA9AAC15-C2E5-4D68-B499-7D3FC8760D94}"/>
              </a:ext>
            </a:extLst>
          </p:cNvPr>
          <p:cNvPicPr>
            <a:picLocks noSelect="1"/>
          </p:cNvPicPr>
          <p:nvPr userDrawn="1"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2613"/>
            <a:ext cx="135941" cy="648000"/>
          </a:xfrm>
          <a:prstGeom prst="rect">
            <a:avLst/>
          </a:prstGeom>
        </p:spPr>
      </p:pic>
      <p:sp>
        <p:nvSpPr>
          <p:cNvPr id="12" name="Rectangle7">
            <a:extLst>
              <a:ext uri="{FF2B5EF4-FFF2-40B4-BE49-F238E27FC236}">
                <a16:creationId xmlns:a16="http://schemas.microsoft.com/office/drawing/2014/main" id="{0193DB20-8E77-4A05-AA77-554F32E8990F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pic>
        <p:nvPicPr>
          <p:cNvPr id="14" name="Grafik 4" descr="logo1_d2.png">
            <a:extLst>
              <a:ext uri="{FF2B5EF4-FFF2-40B4-BE49-F238E27FC236}">
                <a16:creationId xmlns:a16="http://schemas.microsoft.com/office/drawing/2014/main" id="{AD1AA2B6-6C2F-4A14-9E4C-FB86A10EF6B2}"/>
              </a:ext>
            </a:extLst>
          </p:cNvPr>
          <p:cNvPicPr>
            <a:picLocks noSelect="1"/>
          </p:cNvPicPr>
          <p:nvPr userDrawn="1"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210" y="5571490"/>
            <a:ext cx="1046480" cy="44323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B8F5BB0C-291F-42BD-BE1A-73ECAB921A9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543" y="647699"/>
            <a:ext cx="1156918" cy="40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6012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pos="163" userDrawn="1">
          <p15:clr>
            <a:srgbClr val="FBAE40"/>
          </p15:clr>
        </p15:guide>
        <p15:guide id="1" pos="6747" userDrawn="1">
          <p15:clr>
            <a:srgbClr val="FBAE40"/>
          </p15:clr>
        </p15:guide>
        <p15:guide id="5" pos="3224" userDrawn="1">
          <p15:clr>
            <a:srgbClr val="FBAE40"/>
          </p15:clr>
        </p15:guide>
        <p15:guide id="6" pos="3686" userDrawn="1">
          <p15:clr>
            <a:srgbClr val="FBAE40"/>
          </p15:clr>
        </p15:guide>
        <p15:guide id="10" orient="horz" pos="163" userDrawn="1">
          <p15:clr>
            <a:srgbClr val="FBAE40"/>
          </p15:clr>
        </p15:guide>
        <p15:guide id="11" orient="horz" pos="408" userDrawn="1">
          <p15:clr>
            <a:srgbClr val="FBAE40"/>
          </p15:clr>
        </p15:guide>
        <p15:guide id="13" orient="horz" pos="653" userDrawn="1">
          <p15:clr>
            <a:srgbClr val="FBAE40"/>
          </p15:clr>
        </p15:guide>
        <p15:guide id="14" orient="horz" pos="816" userDrawn="1">
          <p15:clr>
            <a:srgbClr val="FBAE40"/>
          </p15:clr>
        </p15:guide>
        <p15:guide id="15" orient="horz" pos="3441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hapter_titleonly">
            <a:extLst>
              <a:ext uri="{FF2B5EF4-FFF2-40B4-BE49-F238E27FC236}">
                <a16:creationId xmlns:a16="http://schemas.microsoft.com/office/drawing/2014/main" id="{A7BE0FAA-A17B-47B4-AEDD-2FACA4720116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259080" y="259200"/>
            <a:ext cx="10452100" cy="388800"/>
          </a:xfrm>
        </p:spPr>
        <p:txBody>
          <a:bodyPr vert="horz" lIns="0" tIns="0" rIns="0" bIns="0" rtlCol="0"/>
          <a:lstStyle>
            <a:lvl1pPr>
              <a:lnSpc>
                <a:spcPct val="89000"/>
              </a:lnSpc>
              <a:buNone/>
              <a:defRPr sz="2800" kern="0" baseline="0">
                <a:solidFill>
                  <a:schemeClr val="accent1"/>
                </a:solidFill>
              </a:defRPr>
            </a:lvl1pPr>
          </a:lstStyle>
          <a:p>
            <a:pPr marL="0" lvl="0" indent="0">
              <a:spcBef>
                <a:spcPts val="0"/>
              </a:spcBef>
              <a:buFont typeface="Wingdings 3" panose="05040102010807070707" pitchFamily="18" charset="2"/>
            </a:pPr>
            <a:r>
              <a:rPr lang="en-US" noProof="1"/>
              <a:t>Ajouter un intitulé de chapitre</a:t>
            </a:r>
          </a:p>
        </p:txBody>
      </p:sp>
      <p:sp>
        <p:nvSpPr>
          <p:cNvPr id="18" name="slide_title">
            <a:extLst>
              <a:ext uri="{FF2B5EF4-FFF2-40B4-BE49-F238E27FC236}">
                <a16:creationId xmlns:a16="http://schemas.microsoft.com/office/drawing/2014/main" id="{8466D3B3-E7C3-4CBE-9A38-5FE8BF51AAEA}"/>
              </a:ext>
            </a:extLst>
          </p:cNvPr>
          <p:cNvSpPr>
            <a:spLocks noGrp="1"/>
          </p:cNvSpPr>
          <p:nvPr>
            <p:ph type="title" sz="quarter" hasCustomPrompt="1"/>
          </p:nvPr>
        </p:nvSpPr>
        <p:spPr>
          <a:xfrm>
            <a:off x="259080" y="648000"/>
            <a:ext cx="10452100" cy="3888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noProof="1"/>
              <a:t>Ajouter un intitulé du masque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59080" y="1295399"/>
            <a:ext cx="3129280" cy="41681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Ajouter texte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3" hasCustomPrompt="1"/>
          </p:nvPr>
        </p:nvSpPr>
        <p:spPr>
          <a:xfrm>
            <a:off x="7561580" y="1295400"/>
            <a:ext cx="3129280" cy="41681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Ajouter texte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  <a:prstGeom prst="rect">
            <a:avLst/>
          </a:prstGeom>
        </p:spPr>
        <p:txBody>
          <a:bodyPr/>
          <a:lstStyle>
            <a:lvl1pPr>
              <a:defRPr kern="0" baseline="0">
                <a:solidFill>
                  <a:schemeClr val="accent3"/>
                </a:solidFill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‹N°›</a:t>
            </a:fld>
            <a:endParaRPr lang="en-US" noProof="1"/>
          </a:p>
        </p:txBody>
      </p:sp>
      <p:pic>
        <p:nvPicPr>
          <p:cNvPr id="29" name="Grafik 3" descr="bottom_d2_169.png">
            <a:extLst>
              <a:ext uri="{FF2B5EF4-FFF2-40B4-BE49-F238E27FC236}">
                <a16:creationId xmlns:a16="http://schemas.microsoft.com/office/drawing/2014/main" id="{2646ABA5-1E42-496E-B88F-BEBEC4B2C7B6}"/>
              </a:ext>
            </a:extLst>
          </p:cNvPr>
          <p:cNvPicPr>
            <a:picLocks noSelect="1"/>
          </p:cNvPicPr>
          <p:nvPr userDrawn="1"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2670"/>
            <a:ext cx="10970260" cy="5715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30" name="Grafik 29" descr="logo2_d2.png">
            <a:extLst>
              <a:ext uri="{FF2B5EF4-FFF2-40B4-BE49-F238E27FC236}">
                <a16:creationId xmlns:a16="http://schemas.microsoft.com/office/drawing/2014/main" id="{BA9AAC15-C2E5-4D68-B499-7D3FC8760D94}"/>
              </a:ext>
            </a:extLst>
          </p:cNvPr>
          <p:cNvPicPr>
            <a:picLocks noSelect="1"/>
          </p:cNvPicPr>
          <p:nvPr userDrawn="1"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2613"/>
            <a:ext cx="135941" cy="648000"/>
          </a:xfrm>
          <a:prstGeom prst="rect">
            <a:avLst/>
          </a:prstGeom>
        </p:spPr>
      </p:pic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3F3E027D-9EE5-4C12-9974-36EA025C350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910330" y="1295400"/>
            <a:ext cx="3129280" cy="41681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Ajouter texte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3" name="Rectangle7">
            <a:extLst>
              <a:ext uri="{FF2B5EF4-FFF2-40B4-BE49-F238E27FC236}">
                <a16:creationId xmlns:a16="http://schemas.microsoft.com/office/drawing/2014/main" id="{79759149-285E-4F0E-938E-7199B34084BE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pic>
        <p:nvPicPr>
          <p:cNvPr id="16" name="Grafik 4" descr="logo1_d2.png">
            <a:extLst>
              <a:ext uri="{FF2B5EF4-FFF2-40B4-BE49-F238E27FC236}">
                <a16:creationId xmlns:a16="http://schemas.microsoft.com/office/drawing/2014/main" id="{853C9362-E049-4C5A-93EB-CA7DB346BCAC}"/>
              </a:ext>
            </a:extLst>
          </p:cNvPr>
          <p:cNvPicPr>
            <a:picLocks noSelect="1"/>
          </p:cNvPicPr>
          <p:nvPr userDrawn="1"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210" y="5571490"/>
            <a:ext cx="1046480" cy="44323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F0E29FCA-270D-4777-BEF3-FB0C61863C7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543" y="647699"/>
            <a:ext cx="1156918" cy="40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008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pos="163" userDrawn="1">
          <p15:clr>
            <a:srgbClr val="FBAE40"/>
          </p15:clr>
        </p15:guide>
        <p15:guide id="5" pos="2134" userDrawn="1">
          <p15:clr>
            <a:srgbClr val="FBAE40"/>
          </p15:clr>
        </p15:guide>
        <p15:guide id="6" pos="4763" userDrawn="1">
          <p15:clr>
            <a:srgbClr val="FBAE40"/>
          </p15:clr>
        </p15:guide>
        <p15:guide id="7" pos="6734" userDrawn="1">
          <p15:clr>
            <a:srgbClr val="FBAE40"/>
          </p15:clr>
        </p15:guide>
        <p15:guide id="8" pos="2463" userDrawn="1">
          <p15:clr>
            <a:srgbClr val="FBAE40"/>
          </p15:clr>
        </p15:guide>
        <p15:guide id="9" pos="4434" userDrawn="1">
          <p15:clr>
            <a:srgbClr val="FBAE40"/>
          </p15:clr>
        </p15:guide>
        <p15:guide id="12" orient="horz" pos="163" userDrawn="1">
          <p15:clr>
            <a:srgbClr val="FBAE40"/>
          </p15:clr>
        </p15:guide>
        <p15:guide id="13" orient="horz" pos="408" userDrawn="1">
          <p15:clr>
            <a:srgbClr val="FBAE40"/>
          </p15:clr>
        </p15:guide>
        <p15:guide id="14" orient="horz" pos="653" userDrawn="1">
          <p15:clr>
            <a:srgbClr val="FBAE40"/>
          </p15:clr>
        </p15:guide>
        <p15:guide id="16" orient="horz" pos="3441" userDrawn="1">
          <p15:clr>
            <a:srgbClr val="FBAE40"/>
          </p15:clr>
        </p15:guide>
        <p15:guide id="17" orient="horz" pos="816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hapter_titleonly">
            <a:extLst>
              <a:ext uri="{FF2B5EF4-FFF2-40B4-BE49-F238E27FC236}">
                <a16:creationId xmlns:a16="http://schemas.microsoft.com/office/drawing/2014/main" id="{54A08D7F-0189-43B8-B1B5-985B40CA1DE6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259080" y="259200"/>
            <a:ext cx="10452100" cy="388800"/>
          </a:xfrm>
        </p:spPr>
        <p:txBody>
          <a:bodyPr vert="horz" lIns="0" tIns="0" rIns="0" bIns="0" rtlCol="0"/>
          <a:lstStyle>
            <a:lvl1pPr>
              <a:lnSpc>
                <a:spcPct val="89000"/>
              </a:lnSpc>
              <a:buNone/>
              <a:defRPr sz="2800" kern="0" baseline="0">
                <a:solidFill>
                  <a:schemeClr val="accent1"/>
                </a:solidFill>
              </a:defRPr>
            </a:lvl1pPr>
          </a:lstStyle>
          <a:p>
            <a:pPr marL="0" lvl="0" indent="0">
              <a:spcBef>
                <a:spcPts val="0"/>
              </a:spcBef>
              <a:buFont typeface="Wingdings 3" panose="05040102010807070707" pitchFamily="18" charset="2"/>
            </a:pPr>
            <a:r>
              <a:rPr lang="en-US" noProof="1"/>
              <a:t>Ajouter un intitulé de chapitre</a:t>
            </a:r>
          </a:p>
        </p:txBody>
      </p:sp>
      <p:sp>
        <p:nvSpPr>
          <p:cNvPr id="19" name="slide_title">
            <a:extLst>
              <a:ext uri="{FF2B5EF4-FFF2-40B4-BE49-F238E27FC236}">
                <a16:creationId xmlns:a16="http://schemas.microsoft.com/office/drawing/2014/main" id="{DF7F8884-B1F7-469D-8614-E93F2AA1E3DD}"/>
              </a:ext>
            </a:extLst>
          </p:cNvPr>
          <p:cNvSpPr>
            <a:spLocks noGrp="1"/>
          </p:cNvSpPr>
          <p:nvPr>
            <p:ph type="title" sz="quarter" hasCustomPrompt="1"/>
          </p:nvPr>
        </p:nvSpPr>
        <p:spPr>
          <a:xfrm>
            <a:off x="259080" y="648000"/>
            <a:ext cx="10452100" cy="3888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noProof="1"/>
              <a:t>Ajouter un intitulé du masque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59080" y="1295399"/>
            <a:ext cx="2515870" cy="41681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Ajouter texte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3" hasCustomPrompt="1"/>
          </p:nvPr>
        </p:nvSpPr>
        <p:spPr>
          <a:xfrm>
            <a:off x="5549900" y="1295399"/>
            <a:ext cx="2515870" cy="41681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Ajouter texte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2" hasCustomPrompt="1"/>
          </p:nvPr>
        </p:nvSpPr>
        <p:spPr>
          <a:xfrm>
            <a:off x="2904490" y="1295400"/>
            <a:ext cx="2515870" cy="41681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Ajouter texte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4" hasCustomPrompt="1"/>
          </p:nvPr>
        </p:nvSpPr>
        <p:spPr>
          <a:xfrm>
            <a:off x="8195310" y="1295400"/>
            <a:ext cx="2515870" cy="41681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Ajouter texte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  <a:prstGeom prst="rect">
            <a:avLst/>
          </a:prstGeom>
        </p:spPr>
        <p:txBody>
          <a:bodyPr/>
          <a:lstStyle>
            <a:lvl1pPr>
              <a:defRPr kern="0" baseline="0">
                <a:solidFill>
                  <a:schemeClr val="accent3"/>
                </a:solidFill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‹N°›</a:t>
            </a:fld>
            <a:endParaRPr lang="en-US" noProof="1"/>
          </a:p>
        </p:txBody>
      </p:sp>
      <p:pic>
        <p:nvPicPr>
          <p:cNvPr id="31" name="Grafik 3" descr="bottom_d2_169.png">
            <a:extLst>
              <a:ext uri="{FF2B5EF4-FFF2-40B4-BE49-F238E27FC236}">
                <a16:creationId xmlns:a16="http://schemas.microsoft.com/office/drawing/2014/main" id="{A3C6D0D9-04AD-43FA-8B6F-53255648BE83}"/>
              </a:ext>
            </a:extLst>
          </p:cNvPr>
          <p:cNvPicPr>
            <a:picLocks noSelect="1"/>
          </p:cNvPicPr>
          <p:nvPr userDrawn="1"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2670"/>
            <a:ext cx="10970260" cy="5715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32" name="Grafik 31" descr="logo2_d2.png">
            <a:extLst>
              <a:ext uri="{FF2B5EF4-FFF2-40B4-BE49-F238E27FC236}">
                <a16:creationId xmlns:a16="http://schemas.microsoft.com/office/drawing/2014/main" id="{A5FC486E-34C4-4DFC-9640-0742E0B83B94}"/>
              </a:ext>
            </a:extLst>
          </p:cNvPr>
          <p:cNvPicPr>
            <a:picLocks noSelect="1"/>
          </p:cNvPicPr>
          <p:nvPr userDrawn="1"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2613"/>
            <a:ext cx="135941" cy="648000"/>
          </a:xfrm>
          <a:prstGeom prst="rect">
            <a:avLst/>
          </a:prstGeom>
        </p:spPr>
      </p:pic>
      <p:sp>
        <p:nvSpPr>
          <p:cNvPr id="14" name="Rectangle7">
            <a:extLst>
              <a:ext uri="{FF2B5EF4-FFF2-40B4-BE49-F238E27FC236}">
                <a16:creationId xmlns:a16="http://schemas.microsoft.com/office/drawing/2014/main" id="{3A9A741C-7644-4810-ABAF-465822FC0D76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pic>
        <p:nvPicPr>
          <p:cNvPr id="17" name="Grafik 4" descr="logo1_d2.png">
            <a:extLst>
              <a:ext uri="{FF2B5EF4-FFF2-40B4-BE49-F238E27FC236}">
                <a16:creationId xmlns:a16="http://schemas.microsoft.com/office/drawing/2014/main" id="{2F5D5F7F-9AC3-4C8C-9378-5DCB41FEB94B}"/>
              </a:ext>
            </a:extLst>
          </p:cNvPr>
          <p:cNvPicPr>
            <a:picLocks noSelect="1"/>
          </p:cNvPicPr>
          <p:nvPr userDrawn="1"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210" y="5571490"/>
            <a:ext cx="1046480" cy="44323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0FFFC29A-6EA6-4C62-AC7F-260C8DA0FB9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543" y="647699"/>
            <a:ext cx="1156918" cy="40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1146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pos="163" userDrawn="1">
          <p15:clr>
            <a:srgbClr val="FBAE40"/>
          </p15:clr>
        </p15:guide>
        <p15:guide id="1" pos="6747" userDrawn="1">
          <p15:clr>
            <a:srgbClr val="FBAE40"/>
          </p15:clr>
        </p15:guide>
        <p15:guide id="5" pos="1748" userDrawn="1">
          <p15:clr>
            <a:srgbClr val="FBAE40"/>
          </p15:clr>
        </p15:guide>
        <p15:guide id="6" pos="3496" userDrawn="1">
          <p15:clr>
            <a:srgbClr val="FBAE40"/>
          </p15:clr>
        </p15:guide>
        <p15:guide id="7" pos="5080" userDrawn="1">
          <p15:clr>
            <a:srgbClr val="FBAE40"/>
          </p15:clr>
        </p15:guide>
        <p15:guide id="8" pos="1829" userDrawn="1">
          <p15:clr>
            <a:srgbClr val="FBAE40"/>
          </p15:clr>
        </p15:guide>
        <p15:guide id="9" pos="3414" userDrawn="1">
          <p15:clr>
            <a:srgbClr val="FBAE40"/>
          </p15:clr>
        </p15:guide>
        <p15:guide id="10" pos="5162" userDrawn="1">
          <p15:clr>
            <a:srgbClr val="FBAE40"/>
          </p15:clr>
        </p15:guide>
        <p15:guide id="11" orient="horz" pos="408" userDrawn="1">
          <p15:clr>
            <a:srgbClr val="FBAE40"/>
          </p15:clr>
        </p15:guide>
        <p15:guide id="14" orient="horz" pos="163" userDrawn="1">
          <p15:clr>
            <a:srgbClr val="FBAE40"/>
          </p15:clr>
        </p15:guide>
        <p15:guide id="15" orient="horz" pos="653" userDrawn="1">
          <p15:clr>
            <a:srgbClr val="FBAE40"/>
          </p15:clr>
        </p15:guide>
        <p15:guide id="17" orient="horz" pos="3441" userDrawn="1">
          <p15:clr>
            <a:srgbClr val="FBAE40"/>
          </p15:clr>
        </p15:guide>
        <p15:guide id="18" orient="horz" pos="81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s horizont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hapter_titleonly">
            <a:extLst>
              <a:ext uri="{FF2B5EF4-FFF2-40B4-BE49-F238E27FC236}">
                <a16:creationId xmlns:a16="http://schemas.microsoft.com/office/drawing/2014/main" id="{E455553B-0F79-436E-85C6-4C85581AEF85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259080" y="259200"/>
            <a:ext cx="10452100" cy="388800"/>
          </a:xfrm>
        </p:spPr>
        <p:txBody>
          <a:bodyPr vert="horz" lIns="0" tIns="0" rIns="0" bIns="0" rtlCol="0"/>
          <a:lstStyle>
            <a:lvl1pPr>
              <a:lnSpc>
                <a:spcPct val="89000"/>
              </a:lnSpc>
              <a:buNone/>
              <a:defRPr sz="2800" kern="0" baseline="0">
                <a:solidFill>
                  <a:schemeClr val="accent1"/>
                </a:solidFill>
              </a:defRPr>
            </a:lvl1pPr>
          </a:lstStyle>
          <a:p>
            <a:pPr marL="0" lvl="0" indent="0">
              <a:spcBef>
                <a:spcPts val="0"/>
              </a:spcBef>
              <a:buFont typeface="Wingdings 3" panose="05040102010807070707" pitchFamily="18" charset="2"/>
            </a:pPr>
            <a:r>
              <a:rPr lang="en-US" noProof="1"/>
              <a:t>Ajouter un intitulé de chapitre</a:t>
            </a:r>
          </a:p>
        </p:txBody>
      </p:sp>
      <p:sp>
        <p:nvSpPr>
          <p:cNvPr id="17" name="slide_title">
            <a:extLst>
              <a:ext uri="{FF2B5EF4-FFF2-40B4-BE49-F238E27FC236}">
                <a16:creationId xmlns:a16="http://schemas.microsoft.com/office/drawing/2014/main" id="{9F6D022B-DEE5-4AD2-8799-00321036FE87}"/>
              </a:ext>
            </a:extLst>
          </p:cNvPr>
          <p:cNvSpPr>
            <a:spLocks noGrp="1"/>
          </p:cNvSpPr>
          <p:nvPr>
            <p:ph type="title" sz="quarter" hasCustomPrompt="1"/>
          </p:nvPr>
        </p:nvSpPr>
        <p:spPr>
          <a:xfrm>
            <a:off x="259080" y="648000"/>
            <a:ext cx="10452100" cy="3888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noProof="1"/>
              <a:t>Ajouter un intitulé du masque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59080" y="1295400"/>
            <a:ext cx="10452100" cy="20193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Ajouter texte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59080" y="3444240"/>
            <a:ext cx="10452100" cy="20193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Ajouter texte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  <a:prstGeom prst="rect">
            <a:avLst/>
          </a:prstGeom>
        </p:spPr>
        <p:txBody>
          <a:bodyPr/>
          <a:lstStyle>
            <a:lvl1pPr>
              <a:defRPr kern="0" baseline="0">
                <a:solidFill>
                  <a:schemeClr val="accent3"/>
                </a:solidFill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‹N°›</a:t>
            </a:fld>
            <a:endParaRPr lang="en-US" noProof="1"/>
          </a:p>
        </p:txBody>
      </p:sp>
      <p:pic>
        <p:nvPicPr>
          <p:cNvPr id="29" name="Grafik 3" descr="bottom_d2_169.png">
            <a:extLst>
              <a:ext uri="{FF2B5EF4-FFF2-40B4-BE49-F238E27FC236}">
                <a16:creationId xmlns:a16="http://schemas.microsoft.com/office/drawing/2014/main" id="{E1C644A7-78AF-407E-A25C-6F76F012AC1D}"/>
              </a:ext>
            </a:extLst>
          </p:cNvPr>
          <p:cNvPicPr>
            <a:picLocks noSelect="1"/>
          </p:cNvPicPr>
          <p:nvPr userDrawn="1"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2670"/>
            <a:ext cx="10970260" cy="5715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30" name="Grafik 29" descr="logo2_d2.png">
            <a:extLst>
              <a:ext uri="{FF2B5EF4-FFF2-40B4-BE49-F238E27FC236}">
                <a16:creationId xmlns:a16="http://schemas.microsoft.com/office/drawing/2014/main" id="{BF432EB7-B56F-491D-9D42-9FA89D925A5A}"/>
              </a:ext>
            </a:extLst>
          </p:cNvPr>
          <p:cNvPicPr>
            <a:picLocks noSelect="1"/>
          </p:cNvPicPr>
          <p:nvPr userDrawn="1"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2613"/>
            <a:ext cx="135941" cy="648000"/>
          </a:xfrm>
          <a:prstGeom prst="rect">
            <a:avLst/>
          </a:prstGeom>
        </p:spPr>
      </p:pic>
      <p:sp>
        <p:nvSpPr>
          <p:cNvPr id="12" name="Rectangle7">
            <a:extLst>
              <a:ext uri="{FF2B5EF4-FFF2-40B4-BE49-F238E27FC236}">
                <a16:creationId xmlns:a16="http://schemas.microsoft.com/office/drawing/2014/main" id="{2E7C0809-54C2-4B00-97B9-AEB55C54DF36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pic>
        <p:nvPicPr>
          <p:cNvPr id="14" name="Grafik 4" descr="logo1_d2.png">
            <a:extLst>
              <a:ext uri="{FF2B5EF4-FFF2-40B4-BE49-F238E27FC236}">
                <a16:creationId xmlns:a16="http://schemas.microsoft.com/office/drawing/2014/main" id="{F944409F-1D53-436E-A382-254727DA7F5F}"/>
              </a:ext>
            </a:extLst>
          </p:cNvPr>
          <p:cNvPicPr>
            <a:picLocks noSelect="1"/>
          </p:cNvPicPr>
          <p:nvPr userDrawn="1"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210" y="5571490"/>
            <a:ext cx="1046480" cy="44323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4CDD320-976E-4109-BC4A-2B3E3494AEE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543" y="647699"/>
            <a:ext cx="1156918" cy="40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372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pos="163" userDrawn="1">
          <p15:clr>
            <a:srgbClr val="FBAE40"/>
          </p15:clr>
        </p15:guide>
        <p15:guide id="1" pos="6747" userDrawn="1">
          <p15:clr>
            <a:srgbClr val="FBAE40"/>
          </p15:clr>
        </p15:guide>
        <p15:guide id="10" orient="horz" pos="163" userDrawn="1">
          <p15:clr>
            <a:srgbClr val="FBAE40"/>
          </p15:clr>
        </p15:guide>
        <p15:guide id="11" orient="horz" pos="408" userDrawn="1">
          <p15:clr>
            <a:srgbClr val="FBAE40"/>
          </p15:clr>
        </p15:guide>
        <p15:guide id="14" orient="horz" pos="816" userDrawn="1">
          <p15:clr>
            <a:srgbClr val="FBAE40"/>
          </p15:clr>
        </p15:guide>
        <p15:guide id="15" orient="horz" pos="2088" userDrawn="1">
          <p15:clr>
            <a:srgbClr val="FBAE40"/>
          </p15:clr>
        </p15:guide>
        <p15:guide id="16" orient="horz" pos="2169" userDrawn="1">
          <p15:clr>
            <a:srgbClr val="FBAE40"/>
          </p15:clr>
        </p15:guide>
        <p15:guide id="17" orient="horz" pos="3441" userDrawn="1">
          <p15:clr>
            <a:srgbClr val="FBAE40"/>
          </p15:clr>
        </p15:guide>
        <p15:guide id="19" orient="horz" pos="652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x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hapter_titleonly">
            <a:extLst>
              <a:ext uri="{FF2B5EF4-FFF2-40B4-BE49-F238E27FC236}">
                <a16:creationId xmlns:a16="http://schemas.microsoft.com/office/drawing/2014/main" id="{DC7176F2-9C78-4255-AD29-02B1373FAA11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259080" y="259200"/>
            <a:ext cx="10452100" cy="388800"/>
          </a:xfrm>
        </p:spPr>
        <p:txBody>
          <a:bodyPr vert="horz" lIns="0" tIns="0" rIns="0" bIns="0" rtlCol="0"/>
          <a:lstStyle>
            <a:lvl1pPr>
              <a:lnSpc>
                <a:spcPct val="89000"/>
              </a:lnSpc>
              <a:buNone/>
              <a:defRPr sz="2800" kern="0" baseline="0">
                <a:solidFill>
                  <a:schemeClr val="accent1"/>
                </a:solidFill>
              </a:defRPr>
            </a:lvl1pPr>
          </a:lstStyle>
          <a:p>
            <a:pPr marL="0" lvl="0" indent="0">
              <a:spcBef>
                <a:spcPts val="0"/>
              </a:spcBef>
              <a:buFont typeface="Wingdings 3" panose="05040102010807070707" pitchFamily="18" charset="2"/>
            </a:pPr>
            <a:r>
              <a:rPr lang="en-US" noProof="1"/>
              <a:t>Ajouter un intitulé de chapitre</a:t>
            </a:r>
          </a:p>
        </p:txBody>
      </p:sp>
      <p:sp>
        <p:nvSpPr>
          <p:cNvPr id="19" name="slide_title">
            <a:extLst>
              <a:ext uri="{FF2B5EF4-FFF2-40B4-BE49-F238E27FC236}">
                <a16:creationId xmlns:a16="http://schemas.microsoft.com/office/drawing/2014/main" id="{0CD4A6A4-B685-4664-A9F2-206AFF03DCDC}"/>
              </a:ext>
            </a:extLst>
          </p:cNvPr>
          <p:cNvSpPr>
            <a:spLocks noGrp="1"/>
          </p:cNvSpPr>
          <p:nvPr>
            <p:ph type="title" sz="quarter" hasCustomPrompt="1"/>
          </p:nvPr>
        </p:nvSpPr>
        <p:spPr>
          <a:xfrm>
            <a:off x="259080" y="648000"/>
            <a:ext cx="10452100" cy="3888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noProof="1"/>
              <a:t>Ajouter un intitulé du masque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59080" y="1295400"/>
            <a:ext cx="4859020" cy="20193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Ajouter texte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3" hasCustomPrompt="1"/>
          </p:nvPr>
        </p:nvSpPr>
        <p:spPr>
          <a:xfrm>
            <a:off x="5852160" y="1295400"/>
            <a:ext cx="4859020" cy="20193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Ajouter texte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2" hasCustomPrompt="1"/>
          </p:nvPr>
        </p:nvSpPr>
        <p:spPr>
          <a:xfrm>
            <a:off x="259080" y="3444239"/>
            <a:ext cx="4859020" cy="20193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Ajouter texte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4" hasCustomPrompt="1"/>
          </p:nvPr>
        </p:nvSpPr>
        <p:spPr>
          <a:xfrm>
            <a:off x="5852160" y="3444239"/>
            <a:ext cx="4859020" cy="20193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Ajouter texte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  <a:prstGeom prst="rect">
            <a:avLst/>
          </a:prstGeom>
        </p:spPr>
        <p:txBody>
          <a:bodyPr/>
          <a:lstStyle>
            <a:lvl1pPr>
              <a:defRPr kern="0" baseline="0">
                <a:solidFill>
                  <a:schemeClr val="accent3"/>
                </a:solidFill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‹N°›</a:t>
            </a:fld>
            <a:endParaRPr lang="en-US" noProof="1"/>
          </a:p>
        </p:txBody>
      </p:sp>
      <p:pic>
        <p:nvPicPr>
          <p:cNvPr id="31" name="Grafik 3" descr="bottom_d2_169.png">
            <a:extLst>
              <a:ext uri="{FF2B5EF4-FFF2-40B4-BE49-F238E27FC236}">
                <a16:creationId xmlns:a16="http://schemas.microsoft.com/office/drawing/2014/main" id="{14946AFE-2563-4C40-963E-DFE36F6D3171}"/>
              </a:ext>
            </a:extLst>
          </p:cNvPr>
          <p:cNvPicPr>
            <a:picLocks noSelect="1"/>
          </p:cNvPicPr>
          <p:nvPr userDrawn="1"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2670"/>
            <a:ext cx="10970260" cy="5715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32" name="Grafik 31" descr="logo2_d2.png">
            <a:extLst>
              <a:ext uri="{FF2B5EF4-FFF2-40B4-BE49-F238E27FC236}">
                <a16:creationId xmlns:a16="http://schemas.microsoft.com/office/drawing/2014/main" id="{8A247A46-B0BA-49FE-BDE2-4F90A7348546}"/>
              </a:ext>
            </a:extLst>
          </p:cNvPr>
          <p:cNvPicPr>
            <a:picLocks noSelect="1"/>
          </p:cNvPicPr>
          <p:nvPr userDrawn="1"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2613"/>
            <a:ext cx="135941" cy="648000"/>
          </a:xfrm>
          <a:prstGeom prst="rect">
            <a:avLst/>
          </a:prstGeom>
        </p:spPr>
      </p:pic>
      <p:sp>
        <p:nvSpPr>
          <p:cNvPr id="14" name="Rectangle7">
            <a:extLst>
              <a:ext uri="{FF2B5EF4-FFF2-40B4-BE49-F238E27FC236}">
                <a16:creationId xmlns:a16="http://schemas.microsoft.com/office/drawing/2014/main" id="{43F0E5D0-784C-433E-AAB0-40D43C1BCBAB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pic>
        <p:nvPicPr>
          <p:cNvPr id="16" name="Grafik 4" descr="logo1_d2.png">
            <a:extLst>
              <a:ext uri="{FF2B5EF4-FFF2-40B4-BE49-F238E27FC236}">
                <a16:creationId xmlns:a16="http://schemas.microsoft.com/office/drawing/2014/main" id="{17992435-2281-4D69-8E9C-A9BD8CD4504F}"/>
              </a:ext>
            </a:extLst>
          </p:cNvPr>
          <p:cNvPicPr>
            <a:picLocks noSelect="1"/>
          </p:cNvPicPr>
          <p:nvPr userDrawn="1"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210" y="5571490"/>
            <a:ext cx="1046480" cy="44323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6B406E8F-70CF-42CF-9075-ED2C075D091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543" y="647699"/>
            <a:ext cx="1156918" cy="40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359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pos="163" userDrawn="1">
          <p15:clr>
            <a:srgbClr val="FBAE40"/>
          </p15:clr>
        </p15:guide>
        <p15:guide id="1" pos="6747" userDrawn="1">
          <p15:clr>
            <a:srgbClr val="FBAE40"/>
          </p15:clr>
        </p15:guide>
        <p15:guide id="5" pos="3224" userDrawn="1">
          <p15:clr>
            <a:srgbClr val="FBAE40"/>
          </p15:clr>
        </p15:guide>
        <p15:guide id="6" pos="3686" userDrawn="1">
          <p15:clr>
            <a:srgbClr val="FBAE40"/>
          </p15:clr>
        </p15:guide>
        <p15:guide id="10" orient="horz" pos="163" userDrawn="1">
          <p15:clr>
            <a:srgbClr val="FBAE40"/>
          </p15:clr>
        </p15:guide>
        <p15:guide id="11" orient="horz" pos="408" userDrawn="1">
          <p15:clr>
            <a:srgbClr val="FBAE40"/>
          </p15:clr>
        </p15:guide>
        <p15:guide id="14" orient="horz" pos="653" userDrawn="1">
          <p15:clr>
            <a:srgbClr val="FBAE40"/>
          </p15:clr>
        </p15:guide>
        <p15:guide id="15" orient="horz" pos="816" userDrawn="1">
          <p15:clr>
            <a:srgbClr val="FBAE40"/>
          </p15:clr>
        </p15:guide>
        <p15:guide id="16" orient="horz" pos="2088" userDrawn="1">
          <p15:clr>
            <a:srgbClr val="FBAE40"/>
          </p15:clr>
        </p15:guide>
        <p15:guide id="18" orient="horz" pos="2169" userDrawn="1">
          <p15:clr>
            <a:srgbClr val="FBAE40"/>
          </p15:clr>
        </p15:guide>
        <p15:guide id="19" orient="horz" pos="3441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x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hapter_titleonly">
            <a:extLst>
              <a:ext uri="{FF2B5EF4-FFF2-40B4-BE49-F238E27FC236}">
                <a16:creationId xmlns:a16="http://schemas.microsoft.com/office/drawing/2014/main" id="{C64C8B7C-E009-4AAC-9E32-6AD785800740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259080" y="259200"/>
            <a:ext cx="10452100" cy="388800"/>
          </a:xfrm>
        </p:spPr>
        <p:txBody>
          <a:bodyPr vert="horz" lIns="0" tIns="0" rIns="0" bIns="0" rtlCol="0"/>
          <a:lstStyle>
            <a:lvl1pPr>
              <a:lnSpc>
                <a:spcPct val="89000"/>
              </a:lnSpc>
              <a:buNone/>
              <a:defRPr sz="2800" kern="0" baseline="0">
                <a:solidFill>
                  <a:schemeClr val="accent1"/>
                </a:solidFill>
              </a:defRPr>
            </a:lvl1pPr>
          </a:lstStyle>
          <a:p>
            <a:pPr marL="0" lvl="0" indent="0">
              <a:spcBef>
                <a:spcPts val="0"/>
              </a:spcBef>
              <a:buFont typeface="Wingdings 3" panose="05040102010807070707" pitchFamily="18" charset="2"/>
            </a:pPr>
            <a:r>
              <a:rPr lang="en-US" noProof="1"/>
              <a:t>Ajouter un intitulé de chapitre</a:t>
            </a:r>
          </a:p>
        </p:txBody>
      </p:sp>
      <p:sp>
        <p:nvSpPr>
          <p:cNvPr id="21" name="slide_title">
            <a:extLst>
              <a:ext uri="{FF2B5EF4-FFF2-40B4-BE49-F238E27FC236}">
                <a16:creationId xmlns:a16="http://schemas.microsoft.com/office/drawing/2014/main" id="{37C7D613-AF63-4D59-A3E7-00A3988669EF}"/>
              </a:ext>
            </a:extLst>
          </p:cNvPr>
          <p:cNvSpPr>
            <a:spLocks noGrp="1"/>
          </p:cNvSpPr>
          <p:nvPr>
            <p:ph type="title" sz="quarter" hasCustomPrompt="1"/>
          </p:nvPr>
        </p:nvSpPr>
        <p:spPr>
          <a:xfrm>
            <a:off x="259080" y="648000"/>
            <a:ext cx="10452100" cy="3888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noProof="1"/>
              <a:t>Ajouter un intitulé du masque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59080" y="1295399"/>
            <a:ext cx="3129280" cy="20193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Ajouter texte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3" hasCustomPrompt="1"/>
          </p:nvPr>
        </p:nvSpPr>
        <p:spPr>
          <a:xfrm>
            <a:off x="3910330" y="1295400"/>
            <a:ext cx="3129280" cy="20193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Ajouter texte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5" hasCustomPrompt="1"/>
          </p:nvPr>
        </p:nvSpPr>
        <p:spPr>
          <a:xfrm>
            <a:off x="7561580" y="1295400"/>
            <a:ext cx="3129280" cy="20193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Ajouter texte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2" hasCustomPrompt="1"/>
          </p:nvPr>
        </p:nvSpPr>
        <p:spPr>
          <a:xfrm>
            <a:off x="259080" y="3444240"/>
            <a:ext cx="3129280" cy="20193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Ajouter texte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4" hasCustomPrompt="1"/>
          </p:nvPr>
        </p:nvSpPr>
        <p:spPr>
          <a:xfrm>
            <a:off x="3910330" y="3444240"/>
            <a:ext cx="3129280" cy="20193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Ajouter texte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6" hasCustomPrompt="1"/>
          </p:nvPr>
        </p:nvSpPr>
        <p:spPr>
          <a:xfrm>
            <a:off x="7561580" y="3444240"/>
            <a:ext cx="3129280" cy="20193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Ajouter texte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  <a:prstGeom prst="rect">
            <a:avLst/>
          </a:prstGeom>
        </p:spPr>
        <p:txBody>
          <a:bodyPr/>
          <a:lstStyle>
            <a:lvl1pPr>
              <a:defRPr kern="0" baseline="0">
                <a:solidFill>
                  <a:schemeClr val="accent3"/>
                </a:solidFill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‹N°›</a:t>
            </a:fld>
            <a:endParaRPr lang="en-US" noProof="1"/>
          </a:p>
        </p:txBody>
      </p:sp>
      <p:pic>
        <p:nvPicPr>
          <p:cNvPr id="33" name="Grafik 3" descr="bottom_d2_169.png">
            <a:extLst>
              <a:ext uri="{FF2B5EF4-FFF2-40B4-BE49-F238E27FC236}">
                <a16:creationId xmlns:a16="http://schemas.microsoft.com/office/drawing/2014/main" id="{D68326DC-5F3B-4205-8352-8D213F6B12F1}"/>
              </a:ext>
            </a:extLst>
          </p:cNvPr>
          <p:cNvPicPr>
            <a:picLocks noSelect="1"/>
          </p:cNvPicPr>
          <p:nvPr userDrawn="1"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2670"/>
            <a:ext cx="10970260" cy="5715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34" name="Grafik 33" descr="logo2_d2.png">
            <a:extLst>
              <a:ext uri="{FF2B5EF4-FFF2-40B4-BE49-F238E27FC236}">
                <a16:creationId xmlns:a16="http://schemas.microsoft.com/office/drawing/2014/main" id="{6306B871-7048-4385-84D6-368540647FAF}"/>
              </a:ext>
            </a:extLst>
          </p:cNvPr>
          <p:cNvPicPr>
            <a:picLocks noSelect="1"/>
          </p:cNvPicPr>
          <p:nvPr userDrawn="1"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2613"/>
            <a:ext cx="135941" cy="648000"/>
          </a:xfrm>
          <a:prstGeom prst="rect">
            <a:avLst/>
          </a:prstGeom>
        </p:spPr>
      </p:pic>
      <p:sp>
        <p:nvSpPr>
          <p:cNvPr id="16" name="Rectangle7">
            <a:extLst>
              <a:ext uri="{FF2B5EF4-FFF2-40B4-BE49-F238E27FC236}">
                <a16:creationId xmlns:a16="http://schemas.microsoft.com/office/drawing/2014/main" id="{C680F8C7-4715-4E6C-829A-E87F16C03BB3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pic>
        <p:nvPicPr>
          <p:cNvPr id="18" name="Grafik 4" descr="logo1_d2.png">
            <a:extLst>
              <a:ext uri="{FF2B5EF4-FFF2-40B4-BE49-F238E27FC236}">
                <a16:creationId xmlns:a16="http://schemas.microsoft.com/office/drawing/2014/main" id="{058025F0-4E5A-4419-90FC-FD31DB24C306}"/>
              </a:ext>
            </a:extLst>
          </p:cNvPr>
          <p:cNvPicPr>
            <a:picLocks noSelect="1"/>
          </p:cNvPicPr>
          <p:nvPr userDrawn="1"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210" y="5571490"/>
            <a:ext cx="1046480" cy="44323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B1F2A9BA-DF73-4759-A6EF-AC038867CA9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543" y="647699"/>
            <a:ext cx="1156918" cy="40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5772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pos="163" userDrawn="1">
          <p15:clr>
            <a:srgbClr val="FBAE40"/>
          </p15:clr>
        </p15:guide>
        <p15:guide id="1" pos="6736" userDrawn="1">
          <p15:clr>
            <a:srgbClr val="FBAE40"/>
          </p15:clr>
        </p15:guide>
        <p15:guide id="5" pos="2134" userDrawn="1">
          <p15:clr>
            <a:srgbClr val="FBAE40"/>
          </p15:clr>
        </p15:guide>
        <p15:guide id="6" pos="2463" userDrawn="1">
          <p15:clr>
            <a:srgbClr val="FBAE40"/>
          </p15:clr>
        </p15:guide>
        <p15:guide id="7" pos="4434" userDrawn="1">
          <p15:clr>
            <a:srgbClr val="FBAE40"/>
          </p15:clr>
        </p15:guide>
        <p15:guide id="8" pos="4763" userDrawn="1">
          <p15:clr>
            <a:srgbClr val="FBAE40"/>
          </p15:clr>
        </p15:guide>
        <p15:guide id="10" orient="horz" pos="163" userDrawn="1">
          <p15:clr>
            <a:srgbClr val="FBAE40"/>
          </p15:clr>
        </p15:guide>
        <p15:guide id="11" orient="horz" pos="408" userDrawn="1">
          <p15:clr>
            <a:srgbClr val="FBAE40"/>
          </p15:clr>
        </p15:guide>
        <p15:guide id="15" orient="horz" pos="2087" userDrawn="1">
          <p15:clr>
            <a:srgbClr val="FBAE40"/>
          </p15:clr>
        </p15:guide>
        <p15:guide id="18" orient="horz" pos="816" userDrawn="1">
          <p15:clr>
            <a:srgbClr val="FBAE40"/>
          </p15:clr>
        </p15:guide>
        <p15:guide id="19" orient="horz" pos="2088" userDrawn="1">
          <p15:clr>
            <a:srgbClr val="FBAE40"/>
          </p15:clr>
        </p15:guide>
        <p15:guide id="20" orient="horz" pos="2169" userDrawn="1">
          <p15:clr>
            <a:srgbClr val="FBAE40"/>
          </p15:clr>
        </p15:guide>
        <p15:guide id="21" orient="horz" pos="3441" userDrawn="1">
          <p15:clr>
            <a:srgbClr val="FBAE40"/>
          </p15:clr>
        </p15:guide>
        <p15:guide id="27" orient="horz" pos="652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4x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hapter_titleonly">
            <a:extLst>
              <a:ext uri="{FF2B5EF4-FFF2-40B4-BE49-F238E27FC236}">
                <a16:creationId xmlns:a16="http://schemas.microsoft.com/office/drawing/2014/main" id="{41EC37FB-F012-4E88-8202-EAF2290CF26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259080" y="259200"/>
            <a:ext cx="10452100" cy="388800"/>
          </a:xfrm>
        </p:spPr>
        <p:txBody>
          <a:bodyPr vert="horz" lIns="0" tIns="0" rIns="0" bIns="0" rtlCol="0"/>
          <a:lstStyle>
            <a:lvl1pPr>
              <a:lnSpc>
                <a:spcPct val="89000"/>
              </a:lnSpc>
              <a:buNone/>
              <a:defRPr sz="2800" kern="0" baseline="0">
                <a:solidFill>
                  <a:schemeClr val="accent1"/>
                </a:solidFill>
              </a:defRPr>
            </a:lvl1pPr>
          </a:lstStyle>
          <a:p>
            <a:pPr marL="0" lvl="0" indent="0">
              <a:spcBef>
                <a:spcPts val="0"/>
              </a:spcBef>
              <a:buFont typeface="Wingdings 3" panose="05040102010807070707" pitchFamily="18" charset="2"/>
            </a:pPr>
            <a:r>
              <a:rPr lang="en-US" noProof="1"/>
              <a:t>Ajouter un intitulé de chapitre</a:t>
            </a:r>
          </a:p>
        </p:txBody>
      </p:sp>
      <p:sp>
        <p:nvSpPr>
          <p:cNvPr id="24" name="slide_title">
            <a:extLst>
              <a:ext uri="{FF2B5EF4-FFF2-40B4-BE49-F238E27FC236}">
                <a16:creationId xmlns:a16="http://schemas.microsoft.com/office/drawing/2014/main" id="{311701A3-045D-4465-A625-85AD8C2B322E}"/>
              </a:ext>
            </a:extLst>
          </p:cNvPr>
          <p:cNvSpPr>
            <a:spLocks noGrp="1"/>
          </p:cNvSpPr>
          <p:nvPr>
            <p:ph type="title" sz="quarter" hasCustomPrompt="1"/>
          </p:nvPr>
        </p:nvSpPr>
        <p:spPr>
          <a:xfrm>
            <a:off x="259080" y="648000"/>
            <a:ext cx="10452100" cy="3888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noProof="1"/>
              <a:t>Ajouter un intitulé du masque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59080" y="1295399"/>
            <a:ext cx="2515870" cy="20193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Ajouter texte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3" hasCustomPrompt="1"/>
          </p:nvPr>
        </p:nvSpPr>
        <p:spPr>
          <a:xfrm>
            <a:off x="2904490" y="1295400"/>
            <a:ext cx="2515870" cy="20193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Ajouter texte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7" hasCustomPrompt="1"/>
          </p:nvPr>
        </p:nvSpPr>
        <p:spPr>
          <a:xfrm>
            <a:off x="8195310" y="1295400"/>
            <a:ext cx="2515870" cy="20193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Ajouter texte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2" hasCustomPrompt="1"/>
          </p:nvPr>
        </p:nvSpPr>
        <p:spPr>
          <a:xfrm>
            <a:off x="259080" y="3444240"/>
            <a:ext cx="2515870" cy="20193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Ajouter texte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4" hasCustomPrompt="1"/>
          </p:nvPr>
        </p:nvSpPr>
        <p:spPr>
          <a:xfrm>
            <a:off x="2904490" y="3444240"/>
            <a:ext cx="2515870" cy="20193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Ajouter texte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8" hasCustomPrompt="1"/>
          </p:nvPr>
        </p:nvSpPr>
        <p:spPr>
          <a:xfrm>
            <a:off x="8195310" y="3444240"/>
            <a:ext cx="2515870" cy="20193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Ajouter texte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  <a:prstGeom prst="rect">
            <a:avLst/>
          </a:prstGeom>
        </p:spPr>
        <p:txBody>
          <a:bodyPr/>
          <a:lstStyle>
            <a:lvl1pPr>
              <a:defRPr kern="0" baseline="0">
                <a:solidFill>
                  <a:schemeClr val="accent3"/>
                </a:solidFill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‹N°›</a:t>
            </a:fld>
            <a:endParaRPr lang="en-US" noProof="1"/>
          </a:p>
        </p:txBody>
      </p:sp>
      <p:pic>
        <p:nvPicPr>
          <p:cNvPr id="33" name="Grafik 3" descr="bottom_d2_169.png">
            <a:extLst>
              <a:ext uri="{FF2B5EF4-FFF2-40B4-BE49-F238E27FC236}">
                <a16:creationId xmlns:a16="http://schemas.microsoft.com/office/drawing/2014/main" id="{D68326DC-5F3B-4205-8352-8D213F6B12F1}"/>
              </a:ext>
            </a:extLst>
          </p:cNvPr>
          <p:cNvPicPr>
            <a:picLocks noSelect="1"/>
          </p:cNvPicPr>
          <p:nvPr userDrawn="1"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2670"/>
            <a:ext cx="10970260" cy="5715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34" name="Grafik 33" descr="logo2_d2.png">
            <a:extLst>
              <a:ext uri="{FF2B5EF4-FFF2-40B4-BE49-F238E27FC236}">
                <a16:creationId xmlns:a16="http://schemas.microsoft.com/office/drawing/2014/main" id="{6306B871-7048-4385-84D6-368540647FAF}"/>
              </a:ext>
            </a:extLst>
          </p:cNvPr>
          <p:cNvPicPr>
            <a:picLocks noSelect="1"/>
          </p:cNvPicPr>
          <p:nvPr userDrawn="1"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2613"/>
            <a:ext cx="135941" cy="648000"/>
          </a:xfrm>
          <a:prstGeom prst="rect">
            <a:avLst/>
          </a:prstGeom>
        </p:spPr>
      </p:pic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468F8D-277D-4F1A-84A1-62122010643F}"/>
              </a:ext>
            </a:extLst>
          </p:cNvPr>
          <p:cNvSpPr>
            <a:spLocks noGrp="1"/>
          </p:cNvSpPr>
          <p:nvPr>
            <p:ph sz="half" idx="5" hasCustomPrompt="1"/>
          </p:nvPr>
        </p:nvSpPr>
        <p:spPr>
          <a:xfrm>
            <a:off x="5549900" y="1295399"/>
            <a:ext cx="2515870" cy="20193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Ajouter texte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B143799E-2832-49D7-9953-45BACACA7549}"/>
              </a:ext>
            </a:extLst>
          </p:cNvPr>
          <p:cNvSpPr>
            <a:spLocks noGrp="1"/>
          </p:cNvSpPr>
          <p:nvPr>
            <p:ph sz="half" idx="6" hasCustomPrompt="1"/>
          </p:nvPr>
        </p:nvSpPr>
        <p:spPr>
          <a:xfrm>
            <a:off x="5549900" y="3444240"/>
            <a:ext cx="2515870" cy="20193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Ajouter texte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21" name="Rectangle7">
            <a:extLst>
              <a:ext uri="{FF2B5EF4-FFF2-40B4-BE49-F238E27FC236}">
                <a16:creationId xmlns:a16="http://schemas.microsoft.com/office/drawing/2014/main" id="{60F530EA-2EFB-4DC6-BA26-465D18FD265B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pic>
        <p:nvPicPr>
          <p:cNvPr id="22" name="Grafik 4" descr="logo1_d2.png">
            <a:extLst>
              <a:ext uri="{FF2B5EF4-FFF2-40B4-BE49-F238E27FC236}">
                <a16:creationId xmlns:a16="http://schemas.microsoft.com/office/drawing/2014/main" id="{F7F706B3-07D4-410C-B7A6-C9E5735A9928}"/>
              </a:ext>
            </a:extLst>
          </p:cNvPr>
          <p:cNvPicPr>
            <a:picLocks noSelect="1"/>
          </p:cNvPicPr>
          <p:nvPr userDrawn="1"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210" y="5571490"/>
            <a:ext cx="1046480" cy="44323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7F9DC93D-F062-4454-BD69-357FF974C9D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543" y="647699"/>
            <a:ext cx="1156918" cy="40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4214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pos="162" userDrawn="1">
          <p15:clr>
            <a:srgbClr val="FBAE40"/>
          </p15:clr>
        </p15:guide>
        <p15:guide id="1" pos="6744" userDrawn="1">
          <p15:clr>
            <a:srgbClr val="FBAE40"/>
          </p15:clr>
        </p15:guide>
        <p15:guide id="5" pos="1748" userDrawn="1">
          <p15:clr>
            <a:srgbClr val="FBAE40"/>
          </p15:clr>
        </p15:guide>
        <p15:guide id="6" pos="1829" userDrawn="1">
          <p15:clr>
            <a:srgbClr val="FBAE40"/>
          </p15:clr>
        </p15:guide>
        <p15:guide id="7" pos="3414" userDrawn="1">
          <p15:clr>
            <a:srgbClr val="FBAE40"/>
          </p15:clr>
        </p15:guide>
        <p15:guide id="8" pos="5162" userDrawn="1">
          <p15:clr>
            <a:srgbClr val="FBAE40"/>
          </p15:clr>
        </p15:guide>
        <p15:guide id="10" orient="horz" pos="162" userDrawn="1">
          <p15:clr>
            <a:srgbClr val="FBAE40"/>
          </p15:clr>
        </p15:guide>
        <p15:guide id="11" orient="horz" pos="408" userDrawn="1">
          <p15:clr>
            <a:srgbClr val="FBAE40"/>
          </p15:clr>
        </p15:guide>
        <p15:guide id="14" orient="horz" pos="813" userDrawn="1">
          <p15:clr>
            <a:srgbClr val="FBAE40"/>
          </p15:clr>
        </p15:guide>
        <p15:guide id="16" pos="3496" userDrawn="1">
          <p15:clr>
            <a:srgbClr val="FBAE40"/>
          </p15:clr>
        </p15:guide>
        <p15:guide id="17" pos="5080" userDrawn="1">
          <p15:clr>
            <a:srgbClr val="FBAE40"/>
          </p15:clr>
        </p15:guide>
        <p15:guide id="24" orient="horz" pos="2169" userDrawn="1">
          <p15:clr>
            <a:srgbClr val="FBAE40"/>
          </p15:clr>
        </p15:guide>
        <p15:guide id="25" orient="horz" pos="3441" userDrawn="1">
          <p15:clr>
            <a:srgbClr val="FBAE40"/>
          </p15:clr>
        </p15:guide>
        <p15:guide id="31" orient="horz" pos="652" userDrawn="1">
          <p15:clr>
            <a:srgbClr val="FBAE40"/>
          </p15:clr>
        </p15:guide>
        <p15:guide id="32" orient="horz" pos="2086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Masqu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  <a:prstGeom prst="rect">
            <a:avLst/>
          </a:prstGeom>
        </p:spPr>
        <p:txBody>
          <a:bodyPr/>
          <a:lstStyle>
            <a:lvl1pPr>
              <a:defRPr kern="0" baseline="0">
                <a:solidFill>
                  <a:schemeClr val="accent3"/>
                </a:solidFill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‹N°›</a:t>
            </a:fld>
            <a:endParaRPr lang="en-US" noProof="1"/>
          </a:p>
        </p:txBody>
      </p:sp>
      <p:pic>
        <p:nvPicPr>
          <p:cNvPr id="9" name="Grafik 3" descr="bottom_d2_169.png">
            <a:extLst>
              <a:ext uri="{FF2B5EF4-FFF2-40B4-BE49-F238E27FC236}">
                <a16:creationId xmlns:a16="http://schemas.microsoft.com/office/drawing/2014/main" id="{EF316F00-ABDB-4F1C-8223-8689636D6D52}"/>
              </a:ext>
            </a:extLst>
          </p:cNvPr>
          <p:cNvPicPr>
            <a:picLocks noSelect="1"/>
          </p:cNvPicPr>
          <p:nvPr userDrawn="1"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2670"/>
            <a:ext cx="10970260" cy="5715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10" name="Grafik 9" descr="logo2_d2.png">
            <a:extLst>
              <a:ext uri="{FF2B5EF4-FFF2-40B4-BE49-F238E27FC236}">
                <a16:creationId xmlns:a16="http://schemas.microsoft.com/office/drawing/2014/main" id="{30CBBFCD-8992-45AF-92BD-7EBF3A86E1C1}"/>
              </a:ext>
            </a:extLst>
          </p:cNvPr>
          <p:cNvPicPr>
            <a:picLocks noSelect="1"/>
          </p:cNvPicPr>
          <p:nvPr userDrawn="1"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2613"/>
            <a:ext cx="135941" cy="648000"/>
          </a:xfrm>
          <a:prstGeom prst="rect">
            <a:avLst/>
          </a:prstGeom>
        </p:spPr>
      </p:pic>
      <p:sp>
        <p:nvSpPr>
          <p:cNvPr id="8" name="Rectangle7">
            <a:extLst>
              <a:ext uri="{FF2B5EF4-FFF2-40B4-BE49-F238E27FC236}">
                <a16:creationId xmlns:a16="http://schemas.microsoft.com/office/drawing/2014/main" id="{C868D9BE-A299-4D0B-87AF-B491FAE5FD28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pic>
        <p:nvPicPr>
          <p:cNvPr id="11" name="Grafik 4" descr="logo1_d2.png">
            <a:extLst>
              <a:ext uri="{FF2B5EF4-FFF2-40B4-BE49-F238E27FC236}">
                <a16:creationId xmlns:a16="http://schemas.microsoft.com/office/drawing/2014/main" id="{0B4DD8A5-C16C-443A-8C22-A52B612231A5}"/>
              </a:ext>
            </a:extLst>
          </p:cNvPr>
          <p:cNvPicPr>
            <a:picLocks noSelect="1"/>
          </p:cNvPicPr>
          <p:nvPr userDrawn="1"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210" y="5571490"/>
            <a:ext cx="1046480" cy="443230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074551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1" userDrawn="1">
          <p15:clr>
            <a:srgbClr val="FBAE40"/>
          </p15:clr>
        </p15:guide>
        <p15:guide id="2" orient="horz" pos="3440" userDrawn="1">
          <p15:clr>
            <a:srgbClr val="FBAE40"/>
          </p15:clr>
        </p15:guide>
        <p15:guide id="3" pos="166" userDrawn="1">
          <p15:clr>
            <a:srgbClr val="FBAE40"/>
          </p15:clr>
        </p15:guide>
        <p15:guide id="4" pos="6744" userDrawn="1">
          <p15:clr>
            <a:srgbClr val="FBAE40"/>
          </p15:clr>
        </p15:guide>
        <p15:guide id="5" orient="horz" pos="16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Masque tit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8688C4A9-6935-4976-B763-51A26513B02C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1" y="218440"/>
            <a:ext cx="10969625" cy="534924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none" lIns="0" tIns="0" rIns="0" bIns="0" rtlCol="0" anchor="t">
            <a:no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normalizeH="0" baseline="0" noProof="1">
              <a:ln>
                <a:noFill/>
              </a:ln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8AB50EA0-E9D9-4C54-AC28-31ADD2EDF30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5180330"/>
            <a:ext cx="10969625" cy="388620"/>
          </a:xfrm>
          <a:prstGeom prst="rect">
            <a:avLst/>
          </a:prstGeom>
          <a:gradFill flip="none" rotWithShape="1">
            <a:gsLst>
              <a:gs pos="49900">
                <a:schemeClr val="bg1">
                  <a:alpha val="0"/>
                </a:schemeClr>
              </a:gs>
              <a:gs pos="50000">
                <a:srgbClr val="FFFFFF"/>
              </a:gs>
            </a:gsLst>
            <a:lin ang="5286000" scaled="0"/>
            <a:tileRect/>
          </a:gradFill>
          <a:ln w="9525" cap="flat" cmpd="sng" algn="ctr">
            <a:noFill/>
            <a:prstDash val="solid"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wrap="none" lIns="0" tIns="0" rIns="0" bIns="0" rtlCol="0" anchor="t">
            <a:no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normalizeH="0" baseline="0" noProof="1">
              <a:ln>
                <a:noFill/>
              </a:ln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857CFBBC-784E-4AF4-961C-AF2C068D6DA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218440"/>
            <a:ext cx="10969625" cy="388620"/>
          </a:xfrm>
          <a:prstGeom prst="rect">
            <a:avLst/>
          </a:prstGeom>
          <a:gradFill flip="none" rotWithShape="1">
            <a:gsLst>
              <a:gs pos="49900">
                <a:srgbClr val="FFFFFF"/>
              </a:gs>
              <a:gs pos="50000">
                <a:srgbClr val="FFFFFF">
                  <a:alpha val="0"/>
                </a:srgbClr>
              </a:gs>
            </a:gsLst>
            <a:lin ang="5286000" scaled="0"/>
            <a:tileRect/>
          </a:gradFill>
          <a:ln w="9525" cap="flat" cmpd="sng" algn="ctr">
            <a:noFill/>
            <a:prstDash val="solid"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wrap="none" lIns="0" tIns="0" rIns="0" bIns="0" rtlCol="0" anchor="t">
            <a:no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normalizeH="0" baseline="0" noProof="1">
              <a:ln>
                <a:noFill/>
              </a:ln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1E0957D2-B56A-4595-89FC-2AFF01F19660}"/>
              </a:ext>
            </a:extLst>
          </p:cNvPr>
          <p:cNvSpPr/>
          <p:nvPr userDrawn="1"/>
        </p:nvSpPr>
        <p:spPr>
          <a:xfrm>
            <a:off x="-634" y="5568950"/>
            <a:ext cx="10970260" cy="61086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74CD303F-ECD9-4B7F-9F1C-AB4701A7DA27}"/>
              </a:ext>
            </a:extLst>
          </p:cNvPr>
          <p:cNvSpPr/>
          <p:nvPr userDrawn="1"/>
        </p:nvSpPr>
        <p:spPr>
          <a:xfrm>
            <a:off x="0" y="0"/>
            <a:ext cx="10969625" cy="21526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pic>
        <p:nvPicPr>
          <p:cNvPr id="7" name="Grafik 4" descr="logo1_d2.png">
            <a:extLst>
              <a:ext uri="{FF2B5EF4-FFF2-40B4-BE49-F238E27FC236}">
                <a16:creationId xmlns:a16="http://schemas.microsoft.com/office/drawing/2014/main" id="{7868D6E5-0EC1-4883-8CF9-7E8712A5DE97}"/>
              </a:ext>
            </a:extLst>
          </p:cNvPr>
          <p:cNvPicPr>
            <a:picLocks noSelect="1"/>
          </p:cNvPicPr>
          <p:nvPr userDrawn="1">
            <p:custDataLst>
              <p:tags r:id="rId4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210" y="5571490"/>
            <a:ext cx="1046480" cy="44323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9" name="Grafik 3" descr="right_d2.png">
            <a:extLst>
              <a:ext uri="{FF2B5EF4-FFF2-40B4-BE49-F238E27FC236}">
                <a16:creationId xmlns:a16="http://schemas.microsoft.com/office/drawing/2014/main" id="{24DBB17F-A4BD-455D-A654-0625D135562B}"/>
              </a:ext>
            </a:extLst>
          </p:cNvPr>
          <p:cNvPicPr>
            <a:picLocks noSelect="1"/>
          </p:cNvPicPr>
          <p:nvPr userDrawn="1"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2670"/>
            <a:ext cx="10970260" cy="57150"/>
          </a:xfrm>
          <a:prstGeom prst="rect">
            <a:avLst/>
          </a:prstGeom>
          <a:ln w="0">
            <a:noFill/>
          </a:ln>
          <a:effectLst/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FAD7135-005D-48EE-88E4-B607575395BC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266700" y="5628640"/>
            <a:ext cx="288290" cy="4102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‹N°›</a:t>
            </a:fld>
            <a:endParaRPr lang="en-US" noProof="1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FD8C3B7-D4C2-49FB-A234-B9EF65EF0E25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162560" y="615950"/>
            <a:ext cx="10650220" cy="4484370"/>
          </a:xfrm>
          <a:ln w="0">
            <a:noFill/>
          </a:ln>
          <a:effectLst/>
        </p:spPr>
        <p:txBody>
          <a:bodyPr lIns="90000" tIns="46800" rIns="90000" bIns="46800" anchor="t" anchorCtr="0">
            <a:normAutofit/>
          </a:bodyPr>
          <a:lstStyle>
            <a:lvl1pPr algn="l">
              <a:lnSpc>
                <a:spcPct val="100000"/>
              </a:lnSpc>
              <a:spcBef>
                <a:spcPts val="500"/>
              </a:spcBef>
              <a:defRPr sz="8000" b="1" kern="1200" cap="none" baseline="0">
                <a:solidFill>
                  <a:schemeClr val="bg1"/>
                </a:solidFill>
              </a:defRPr>
            </a:lvl1pPr>
          </a:lstStyle>
          <a:p>
            <a:r>
              <a:rPr lang="en-US" noProof="1"/>
              <a:t>Ajouter un titre de présentation</a:t>
            </a:r>
          </a:p>
        </p:txBody>
      </p:sp>
      <p:sp>
        <p:nvSpPr>
          <p:cNvPr id="15" name="Bosch_footer_1">
            <a:extLst>
              <a:ext uri="{FF2B5EF4-FFF2-40B4-BE49-F238E27FC236}">
                <a16:creationId xmlns:a16="http://schemas.microsoft.com/office/drawing/2014/main" id="{A93F0E3D-058C-4558-9E94-9F59340CA40B}"/>
              </a:ext>
            </a:extLst>
          </p:cNvPr>
          <p:cNvSpPr txBox="1"/>
          <p:nvPr userDrawn="1"/>
        </p:nvSpPr>
        <p:spPr>
          <a:xfrm>
            <a:off x="593090" y="5643880"/>
            <a:ext cx="9152890" cy="1079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lang="en-US" sz="600" kern="0" baseline="0" noProof="1">
                <a:solidFill>
                  <a:schemeClr val="accent1"/>
                </a:solidFill>
              </a:rPr>
              <a:t>DCET/SAE3-FR | 27/02/2023</a:t>
            </a:r>
          </a:p>
          <a:p>
            <a:pPr marR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</a:pPr>
            <a:endParaRPr kumimoji="0" lang="en-US" sz="600" b="0" i="0" u="none" strike="noStrike" kern="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6" name="Bosch_footer_2">
            <a:extLst>
              <a:ext uri="{FF2B5EF4-FFF2-40B4-BE49-F238E27FC236}">
                <a16:creationId xmlns:a16="http://schemas.microsoft.com/office/drawing/2014/main" id="{5F833844-3DD0-48BE-9ABB-DF5F5292810A}"/>
              </a:ext>
            </a:extLst>
          </p:cNvPr>
          <p:cNvSpPr txBox="1"/>
          <p:nvPr userDrawn="1"/>
        </p:nvSpPr>
        <p:spPr>
          <a:xfrm>
            <a:off x="593090" y="5748656"/>
            <a:ext cx="9152890" cy="2159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0000"/>
              </a:lnSpc>
              <a:spcAft>
                <a:spcPts val="100"/>
              </a:spcAft>
            </a:pPr>
            <a:r>
              <a:rPr lang="en-US" sz="600" kern="0" baseline="0" noProof="1">
                <a:solidFill>
                  <a:srgbClr val="819EB1"/>
                </a:solidFill>
              </a:rPr>
              <a:t>Tous droits réservés, y compris ceux en relation avec toute utilisation, exploitation, modification, transmission, et dans le cas de dépôts d’un droit de propriété.</a:t>
            </a:r>
          </a:p>
        </p:txBody>
      </p:sp>
    </p:spTree>
    <p:extLst>
      <p:ext uri="{BB962C8B-B14F-4D97-AF65-F5344CB8AC3E}">
        <p14:creationId xmlns:p14="http://schemas.microsoft.com/office/powerpoint/2010/main" val="8145319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2" pos="102" userDrawn="1">
          <p15:clr>
            <a:srgbClr val="FBAE40"/>
          </p15:clr>
        </p15:guide>
        <p15:guide id="13" pos="6811" userDrawn="1">
          <p15:clr>
            <a:srgbClr val="FBAE40"/>
          </p15:clr>
        </p15:guide>
        <p15:guide id="26" orient="horz" pos="388" userDrawn="1">
          <p15:clr>
            <a:srgbClr val="FBAE40"/>
          </p15:clr>
        </p15:guide>
        <p15:guide id="27" orient="horz" pos="321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sque titre personnalisé"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C683E0B1-27DF-4B21-928B-818D518D883A}"/>
              </a:ext>
            </a:extLst>
          </p:cNvPr>
          <p:cNvSpPr/>
          <p:nvPr userDrawn="1"/>
        </p:nvSpPr>
        <p:spPr>
          <a:xfrm>
            <a:off x="-634" y="5568950"/>
            <a:ext cx="10970260" cy="61086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A5A69D4C-A446-4EC6-9EF9-1695CFE39AE5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5183504"/>
            <a:ext cx="10969625" cy="388620"/>
          </a:xfrm>
          <a:prstGeom prst="rect">
            <a:avLst/>
          </a:prstGeom>
          <a:gradFill flip="none" rotWithShape="1">
            <a:gsLst>
              <a:gs pos="49900">
                <a:schemeClr val="bg1">
                  <a:alpha val="0"/>
                </a:schemeClr>
              </a:gs>
              <a:gs pos="50000">
                <a:srgbClr val="FFFFFF"/>
              </a:gs>
            </a:gsLst>
            <a:lin ang="5286000" scaled="0"/>
            <a:tileRect/>
          </a:gradFill>
          <a:ln w="9525" cap="flat" cmpd="sng" algn="ctr">
            <a:noFill/>
            <a:prstDash val="solid"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wrap="none" lIns="0" tIns="0" rIns="0" bIns="0" rtlCol="0" anchor="t">
            <a:no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normalizeH="0" baseline="0" noProof="1">
              <a:ln>
                <a:noFill/>
              </a:ln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84F81291-0BB3-4282-999F-8EDFB72BE6B7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218440"/>
            <a:ext cx="10969625" cy="388620"/>
          </a:xfrm>
          <a:prstGeom prst="rect">
            <a:avLst/>
          </a:prstGeom>
          <a:gradFill flip="none" rotWithShape="1">
            <a:gsLst>
              <a:gs pos="49900">
                <a:srgbClr val="FFFFFF"/>
              </a:gs>
              <a:gs pos="50000">
                <a:srgbClr val="FFFFFF">
                  <a:alpha val="0"/>
                </a:srgbClr>
              </a:gs>
            </a:gsLst>
            <a:lin ang="5286000" scaled="0"/>
            <a:tileRect/>
          </a:gradFill>
          <a:ln w="9525" cap="flat" cmpd="sng" algn="ctr">
            <a:noFill/>
            <a:prstDash val="solid"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wrap="none" lIns="0" tIns="0" rIns="0" bIns="0" rtlCol="0" anchor="t">
            <a:no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normalizeH="0" baseline="0" noProof="1">
              <a:ln>
                <a:noFill/>
              </a:ln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69269FDD-E19A-4E8A-80DD-C5549C1FB430}"/>
              </a:ext>
            </a:extLst>
          </p:cNvPr>
          <p:cNvSpPr/>
          <p:nvPr userDrawn="1"/>
        </p:nvSpPr>
        <p:spPr>
          <a:xfrm>
            <a:off x="0" y="-1"/>
            <a:ext cx="10969625" cy="21843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6" name="Untertitel 2">
            <a:extLst>
              <a:ext uri="{FF2B5EF4-FFF2-40B4-BE49-F238E27FC236}">
                <a16:creationId xmlns:a16="http://schemas.microsoft.com/office/drawing/2014/main" id="{0D84C58A-C176-47E5-9BFB-4C39A331C533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0" y="1407161"/>
            <a:ext cx="5556614" cy="1067282"/>
          </a:xfrm>
          <a:solidFill>
            <a:schemeClr val="accent2"/>
          </a:solidFill>
        </p:spPr>
        <p:txBody>
          <a:bodyPr wrap="none" lIns="190800" tIns="108000" rIns="190800" bIns="12600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1"/>
              <a:t>Ajouter un sous-titre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FD8C3B7-D4C2-49FB-A234-B9EF65EF0E25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561340" y="237491"/>
            <a:ext cx="8805901" cy="1067282"/>
          </a:xfrm>
          <a:solidFill>
            <a:schemeClr val="accent2"/>
          </a:solidFill>
          <a:ln w="0">
            <a:noFill/>
          </a:ln>
          <a:effectLst/>
        </p:spPr>
        <p:txBody>
          <a:bodyPr wrap="none" lIns="190800" tIns="108000" rIns="190800" bIns="126000" anchor="t" anchorCtr="0">
            <a:spAutoFit/>
          </a:bodyPr>
          <a:lstStyle>
            <a:lvl1pPr algn="l">
              <a:lnSpc>
                <a:spcPct val="90000"/>
              </a:lnSpc>
              <a:defRPr sz="6000" b="1" i="0" cap="none" baseline="0">
                <a:solidFill>
                  <a:schemeClr val="bg1"/>
                </a:solidFill>
              </a:defRPr>
            </a:lvl1pPr>
          </a:lstStyle>
          <a:p>
            <a:r>
              <a:rPr lang="en-US" noProof="1"/>
              <a:t>Ajouter un titre de présentation</a:t>
            </a:r>
          </a:p>
        </p:txBody>
      </p:sp>
      <p:pic>
        <p:nvPicPr>
          <p:cNvPr id="7" name="Grafik 4" descr="logo1_d2.png">
            <a:extLst>
              <a:ext uri="{FF2B5EF4-FFF2-40B4-BE49-F238E27FC236}">
                <a16:creationId xmlns:a16="http://schemas.microsoft.com/office/drawing/2014/main" id="{EFF0EBDE-7B9D-4454-9B44-8763A24EC960}"/>
              </a:ext>
            </a:extLst>
          </p:cNvPr>
          <p:cNvPicPr>
            <a:picLocks noSelect="1"/>
          </p:cNvPicPr>
          <p:nvPr userDrawn="1"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210" y="5571490"/>
            <a:ext cx="1046480" cy="44323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9" name="Grafik 3" descr="right_d2.png">
            <a:extLst>
              <a:ext uri="{FF2B5EF4-FFF2-40B4-BE49-F238E27FC236}">
                <a16:creationId xmlns:a16="http://schemas.microsoft.com/office/drawing/2014/main" id="{24DBB17F-A4BD-455D-A654-0625D135562B}"/>
              </a:ext>
            </a:extLst>
          </p:cNvPr>
          <p:cNvPicPr>
            <a:picLocks noSelect="1"/>
          </p:cNvPicPr>
          <p:nvPr userDrawn="1"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2670"/>
            <a:ext cx="10970260" cy="57150"/>
          </a:xfrm>
          <a:prstGeom prst="rect">
            <a:avLst/>
          </a:prstGeom>
          <a:ln w="0">
            <a:noFill/>
          </a:ln>
          <a:effectLst/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A81DA41-F292-40C5-8B91-FEB3047B8A86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266700" y="5628640"/>
            <a:ext cx="288290" cy="4102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‹N°›</a:t>
            </a:fld>
            <a:endParaRPr lang="en-US" noProof="1"/>
          </a:p>
        </p:txBody>
      </p:sp>
      <p:sp>
        <p:nvSpPr>
          <p:cNvPr id="14" name="Bosch_footer_1">
            <a:extLst>
              <a:ext uri="{FF2B5EF4-FFF2-40B4-BE49-F238E27FC236}">
                <a16:creationId xmlns:a16="http://schemas.microsoft.com/office/drawing/2014/main" id="{D1CE8A44-3AC0-472A-8C62-0F0D75D5708D}"/>
              </a:ext>
            </a:extLst>
          </p:cNvPr>
          <p:cNvSpPr txBox="1"/>
          <p:nvPr userDrawn="1"/>
        </p:nvSpPr>
        <p:spPr>
          <a:xfrm>
            <a:off x="593090" y="5643880"/>
            <a:ext cx="9152890" cy="1079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lang="en-US" sz="600" kern="0" baseline="0" noProof="1">
                <a:solidFill>
                  <a:schemeClr val="accent1"/>
                </a:solidFill>
              </a:rPr>
              <a:t>DCET/SAE3-FR | 27/02/2023</a:t>
            </a:r>
          </a:p>
          <a:p>
            <a:pPr marR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</a:pPr>
            <a:endParaRPr kumimoji="0" lang="en-US" sz="600" b="0" i="0" u="none" strike="noStrike" kern="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5" name="Bosch_footer_2">
            <a:extLst>
              <a:ext uri="{FF2B5EF4-FFF2-40B4-BE49-F238E27FC236}">
                <a16:creationId xmlns:a16="http://schemas.microsoft.com/office/drawing/2014/main" id="{6C61E22E-3D41-4D1A-87CD-07E2A899ACA0}"/>
              </a:ext>
            </a:extLst>
          </p:cNvPr>
          <p:cNvSpPr txBox="1"/>
          <p:nvPr userDrawn="1"/>
        </p:nvSpPr>
        <p:spPr>
          <a:xfrm>
            <a:off x="593090" y="5748656"/>
            <a:ext cx="9152890" cy="2159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0000"/>
              </a:lnSpc>
              <a:spcAft>
                <a:spcPts val="100"/>
              </a:spcAft>
            </a:pPr>
            <a:r>
              <a:rPr lang="en-US" sz="600" kern="0" baseline="0" noProof="1">
                <a:solidFill>
                  <a:srgbClr val="819EB1"/>
                </a:solidFill>
              </a:rPr>
              <a:t>Tous droits réservés, y compris ceux en relation avec toute utilisation, exploitation, modification, transmission, et dans le cas de dépôts d’un droit de propriété.</a:t>
            </a:r>
          </a:p>
        </p:txBody>
      </p:sp>
    </p:spTree>
    <p:extLst>
      <p:ext uri="{BB962C8B-B14F-4D97-AF65-F5344CB8AC3E}">
        <p14:creationId xmlns:p14="http://schemas.microsoft.com/office/powerpoint/2010/main" val="37625928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2" pos="168" userDrawn="1">
          <p15:clr>
            <a:srgbClr val="FBAE40"/>
          </p15:clr>
        </p15:guide>
        <p15:guide id="15" pos="6139" userDrawn="1">
          <p15:clr>
            <a:srgbClr val="FBAE40"/>
          </p15:clr>
        </p15:guide>
        <p15:guide id="18" orient="horz" pos="3265" userDrawn="1">
          <p15:clr>
            <a:srgbClr val="FBAE40"/>
          </p15:clr>
        </p15:guide>
        <p15:guide id="23" orient="horz" pos="884" userDrawn="1">
          <p15:clr>
            <a:srgbClr val="FBAE40"/>
          </p15:clr>
        </p15:guide>
        <p15:guide id="24" orient="horz" pos="1558" userDrawn="1">
          <p15:clr>
            <a:srgbClr val="FBAE40"/>
          </p15:clr>
        </p15:guide>
        <p15:guide id="25" orient="horz" pos="149" userDrawn="1">
          <p15:clr>
            <a:srgbClr val="FBAE40"/>
          </p15:clr>
        </p15:guide>
        <p15:guide id="26" orient="horz" pos="82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sque du chap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pter_titleonly">
            <a:extLst>
              <a:ext uri="{FF2B5EF4-FFF2-40B4-BE49-F238E27FC236}">
                <a16:creationId xmlns:a16="http://schemas.microsoft.com/office/drawing/2014/main" id="{EE80FFE3-B9B2-433E-9111-10990FD419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9540" y="129540"/>
            <a:ext cx="10711180" cy="5334000"/>
          </a:xfrm>
          <a:ln w="0">
            <a:noFill/>
          </a:ln>
          <a:effectLst/>
        </p:spPr>
        <p:txBody>
          <a:bodyPr lIns="129600" tIns="129600" rIns="129600" bIns="129600" anchor="t" anchorCtr="0"/>
          <a:lstStyle>
            <a:lvl1pPr algn="l">
              <a:lnSpc>
                <a:spcPct val="90000"/>
              </a:lnSpc>
              <a:defRPr sz="6000" b="1" cap="none" baseline="0">
                <a:solidFill>
                  <a:schemeClr val="accent1"/>
                </a:solidFill>
              </a:defRPr>
            </a:lvl1pPr>
          </a:lstStyle>
          <a:p>
            <a:r>
              <a:rPr lang="en-US" noProof="1"/>
              <a:t>Ajouter un intitulé de chapitre</a:t>
            </a:r>
          </a:p>
        </p:txBody>
      </p:sp>
      <p:pic>
        <p:nvPicPr>
          <p:cNvPr id="5" name="Grafik 4" descr="logo1_d2.png">
            <a:extLst>
              <a:ext uri="{FF2B5EF4-FFF2-40B4-BE49-F238E27FC236}">
                <a16:creationId xmlns:a16="http://schemas.microsoft.com/office/drawing/2014/main" id="{FC6E8050-6AB1-433E-A876-5E84688D10B0}"/>
              </a:ext>
            </a:extLst>
          </p:cNvPr>
          <p:cNvPicPr>
            <a:picLocks noSelect="1"/>
          </p:cNvPicPr>
          <p:nvPr userDrawn="1"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210" y="5571490"/>
            <a:ext cx="1046480" cy="44323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7" name="Grafik 3" descr="right_d2.png">
            <a:extLst>
              <a:ext uri="{FF2B5EF4-FFF2-40B4-BE49-F238E27FC236}">
                <a16:creationId xmlns:a16="http://schemas.microsoft.com/office/drawing/2014/main" id="{50EF21B3-288B-44C8-B2D9-3FFE25CF4E6C}"/>
              </a:ext>
            </a:extLst>
          </p:cNvPr>
          <p:cNvPicPr>
            <a:picLocks noSelect="1"/>
          </p:cNvPicPr>
          <p:nvPr userDrawn="1"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2670"/>
            <a:ext cx="10970260" cy="57150"/>
          </a:xfrm>
          <a:prstGeom prst="rect">
            <a:avLst/>
          </a:prstGeom>
          <a:ln w="0">
            <a:noFill/>
          </a:ln>
          <a:effectLst/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BB61E12-9C07-4A09-BA5B-31ED760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  <a:prstGeom prst="rect">
            <a:avLst/>
          </a:prstGeom>
        </p:spPr>
        <p:txBody>
          <a:bodyPr/>
          <a:lstStyle>
            <a:lvl1pPr>
              <a:defRPr kern="0" baseline="0">
                <a:solidFill>
                  <a:schemeClr val="accent3"/>
                </a:solidFill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‹N°›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38288093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pos="81" userDrawn="1">
          <p15:clr>
            <a:srgbClr val="FBAE40"/>
          </p15:clr>
        </p15:guide>
        <p15:guide id="1" pos="6828" userDrawn="1">
          <p15:clr>
            <a:srgbClr val="FBAE40"/>
          </p15:clr>
        </p15:guide>
        <p15:guide id="10" orient="horz" pos="81" userDrawn="1">
          <p15:clr>
            <a:srgbClr val="FBAE40"/>
          </p15:clr>
        </p15:guide>
        <p15:guide id="11" orient="horz" pos="3441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sque de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9080" y="259080"/>
            <a:ext cx="9872980" cy="5204460"/>
          </a:xfrm>
        </p:spPr>
        <p:txBody>
          <a:bodyPr anchor="ctr" anchorCtr="0"/>
          <a:lstStyle>
            <a:lvl1pPr>
              <a:lnSpc>
                <a:spcPct val="90000"/>
              </a:lnSpc>
              <a:defRPr sz="4000" i="1">
                <a:solidFill>
                  <a:schemeClr val="accent2"/>
                </a:solidFill>
              </a:defRPr>
            </a:lvl1pPr>
          </a:lstStyle>
          <a:p>
            <a:r>
              <a:rPr lang="en-US" noProof="1"/>
              <a:t>Ajouter une citation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  <a:prstGeom prst="rect">
            <a:avLst/>
          </a:prstGeom>
        </p:spPr>
        <p:txBody>
          <a:bodyPr/>
          <a:lstStyle>
            <a:lvl1pPr>
              <a:defRPr kern="0" baseline="0">
                <a:solidFill>
                  <a:schemeClr val="accent3"/>
                </a:solidFill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‹N°›</a:t>
            </a:fld>
            <a:endParaRPr lang="en-US" noProof="1"/>
          </a:p>
        </p:txBody>
      </p:sp>
      <p:pic>
        <p:nvPicPr>
          <p:cNvPr id="7" name="Grafik 3" descr="bottom_d2_169.png"/>
          <p:cNvPicPr>
            <a:picLocks noSel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2670"/>
            <a:ext cx="10970260" cy="5715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11" name="Grafik 10" descr="logo2_d2.png">
            <a:extLst>
              <a:ext uri="{FF2B5EF4-FFF2-40B4-BE49-F238E27FC236}">
                <a16:creationId xmlns:a16="http://schemas.microsoft.com/office/drawing/2014/main" id="{77D5F5E1-4827-426B-99FE-8CE2E1270E26}"/>
              </a:ext>
            </a:extLst>
          </p:cNvPr>
          <p:cNvPicPr>
            <a:picLocks noSelect="1"/>
          </p:cNvPicPr>
          <p:nvPr userDrawn="1"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2613"/>
            <a:ext cx="135941" cy="648000"/>
          </a:xfrm>
          <a:prstGeom prst="rect">
            <a:avLst/>
          </a:prstGeom>
        </p:spPr>
      </p:pic>
      <p:sp>
        <p:nvSpPr>
          <p:cNvPr id="12" name="Rectangle7">
            <a:extLst>
              <a:ext uri="{FF2B5EF4-FFF2-40B4-BE49-F238E27FC236}">
                <a16:creationId xmlns:a16="http://schemas.microsoft.com/office/drawing/2014/main" id="{855EB1A0-FDAA-4D62-99AE-E08E3E26E93B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pic>
        <p:nvPicPr>
          <p:cNvPr id="15" name="Grafik 4" descr="logo1_d2.png">
            <a:extLst>
              <a:ext uri="{FF2B5EF4-FFF2-40B4-BE49-F238E27FC236}">
                <a16:creationId xmlns:a16="http://schemas.microsoft.com/office/drawing/2014/main" id="{6E018BBC-5CA8-4135-B38C-8681A1586972}"/>
              </a:ext>
            </a:extLst>
          </p:cNvPr>
          <p:cNvPicPr>
            <a:picLocks noSelect="1"/>
          </p:cNvPicPr>
          <p:nvPr userDrawn="1"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210" y="5571490"/>
            <a:ext cx="1046480" cy="443230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0417785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pos="163" userDrawn="1">
          <p15:clr>
            <a:srgbClr val="FBAE40"/>
          </p15:clr>
        </p15:guide>
        <p15:guide id="1" pos="6382" userDrawn="1">
          <p15:clr>
            <a:srgbClr val="FBAE40"/>
          </p15:clr>
        </p15:guide>
        <p15:guide id="10" orient="horz" pos="163" userDrawn="1">
          <p15:clr>
            <a:srgbClr val="FBAE40"/>
          </p15:clr>
        </p15:guide>
        <p15:guide id="11" orient="horz" pos="344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sque du bi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9080" y="259199"/>
            <a:ext cx="9872980" cy="5205600"/>
          </a:xfrm>
        </p:spPr>
        <p:txBody>
          <a:bodyPr anchor="ctr" anchorCtr="0"/>
          <a:lstStyle>
            <a:lvl1pPr>
              <a:lnSpc>
                <a:spcPct val="90000"/>
              </a:lnSpc>
              <a:defRPr sz="4000" i="0">
                <a:solidFill>
                  <a:schemeClr val="accent2"/>
                </a:solidFill>
              </a:defRPr>
            </a:lvl1pPr>
          </a:lstStyle>
          <a:p>
            <a:r>
              <a:rPr lang="en-US" noProof="1"/>
              <a:t>Ajouter un bilan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  <a:prstGeom prst="rect">
            <a:avLst/>
          </a:prstGeom>
        </p:spPr>
        <p:txBody>
          <a:bodyPr/>
          <a:lstStyle>
            <a:lvl1pPr>
              <a:defRPr kern="0" baseline="0">
                <a:solidFill>
                  <a:schemeClr val="accent3"/>
                </a:solidFill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‹N°›</a:t>
            </a:fld>
            <a:endParaRPr lang="en-US" noProof="1"/>
          </a:p>
        </p:txBody>
      </p:sp>
      <p:pic>
        <p:nvPicPr>
          <p:cNvPr id="7" name="Grafik 3" descr="bottom_d2_169.png"/>
          <p:cNvPicPr>
            <a:picLocks noSel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2670"/>
            <a:ext cx="10970260" cy="5715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11" name="Grafik 10" descr="logo2_d2.png">
            <a:extLst>
              <a:ext uri="{FF2B5EF4-FFF2-40B4-BE49-F238E27FC236}">
                <a16:creationId xmlns:a16="http://schemas.microsoft.com/office/drawing/2014/main" id="{77D5F5E1-4827-426B-99FE-8CE2E1270E26}"/>
              </a:ext>
            </a:extLst>
          </p:cNvPr>
          <p:cNvPicPr>
            <a:picLocks noSelect="1"/>
          </p:cNvPicPr>
          <p:nvPr userDrawn="1"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2613"/>
            <a:ext cx="135941" cy="648000"/>
          </a:xfrm>
          <a:prstGeom prst="rect">
            <a:avLst/>
          </a:prstGeom>
        </p:spPr>
      </p:pic>
      <p:sp>
        <p:nvSpPr>
          <p:cNvPr id="10" name="Rectangle7">
            <a:extLst>
              <a:ext uri="{FF2B5EF4-FFF2-40B4-BE49-F238E27FC236}">
                <a16:creationId xmlns:a16="http://schemas.microsoft.com/office/drawing/2014/main" id="{72390B9F-3EB3-4FEE-B4B2-61FC80890073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pic>
        <p:nvPicPr>
          <p:cNvPr id="14" name="Grafik 4" descr="logo1_d2.png">
            <a:extLst>
              <a:ext uri="{FF2B5EF4-FFF2-40B4-BE49-F238E27FC236}">
                <a16:creationId xmlns:a16="http://schemas.microsoft.com/office/drawing/2014/main" id="{30F7B7DF-6F0E-4921-B877-3E2AD7D8C29A}"/>
              </a:ext>
            </a:extLst>
          </p:cNvPr>
          <p:cNvPicPr>
            <a:picLocks noSelect="1"/>
          </p:cNvPicPr>
          <p:nvPr userDrawn="1"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210" y="5571490"/>
            <a:ext cx="1046480" cy="443230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5323551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pos="163" userDrawn="1">
          <p15:clr>
            <a:srgbClr val="FBAE40"/>
          </p15:clr>
        </p15:guide>
        <p15:guide id="1" pos="6382" userDrawn="1">
          <p15:clr>
            <a:srgbClr val="FBAE40"/>
          </p15:clr>
        </p15:guide>
        <p15:guide id="10" orient="horz" pos="163" userDrawn="1">
          <p15:clr>
            <a:srgbClr val="FBAE40"/>
          </p15:clr>
        </p15:guide>
        <p15:guide id="11" orient="horz" pos="34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sque du plan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  <a:prstGeom prst="rect">
            <a:avLst/>
          </a:prstGeom>
        </p:spPr>
        <p:txBody>
          <a:bodyPr/>
          <a:lstStyle>
            <a:lvl1pPr>
              <a:defRPr kern="0" baseline="0">
                <a:solidFill>
                  <a:schemeClr val="accent3"/>
                </a:solidFill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‹N°›</a:t>
            </a:fld>
            <a:endParaRPr lang="en-US" noProof="1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" hasCustomPrompt="1"/>
          </p:nvPr>
        </p:nvSpPr>
        <p:spPr>
          <a:xfrm>
            <a:off x="259080" y="1295400"/>
            <a:ext cx="10452100" cy="4168140"/>
          </a:xfrm>
        </p:spPr>
        <p:txBody>
          <a:bodyPr/>
          <a:lstStyle>
            <a:lvl1pPr marL="251982" indent="-251982">
              <a:lnSpc>
                <a:spcPct val="107000"/>
              </a:lnSpc>
              <a:buFont typeface="+mj-lt"/>
              <a:buAutoNum type="arabicPeriod"/>
              <a:defRPr/>
            </a:lvl1pPr>
            <a:lvl2pPr marL="507563" indent="-273580">
              <a:lnSpc>
                <a:spcPct val="103000"/>
              </a:lnSpc>
              <a:buFont typeface="+mj-lt"/>
              <a:buAutoNum type="arabicPeriod"/>
              <a:defRPr/>
            </a:lvl2pPr>
            <a:lvl3pPr marL="730746" indent="-205185">
              <a:lnSpc>
                <a:spcPct val="102000"/>
              </a:lnSpc>
              <a:buFont typeface="+mj-lt"/>
              <a:buAutoNum type="arabicPeriod"/>
              <a:defRPr/>
            </a:lvl3pPr>
            <a:lvl4pPr marL="932331" indent="-183586">
              <a:lnSpc>
                <a:spcPct val="107000"/>
              </a:lnSpc>
              <a:buFont typeface="+mj-lt"/>
              <a:buAutoNum type="arabicPeriod"/>
              <a:defRPr/>
            </a:lvl4pPr>
            <a:lvl5pPr marL="932331" indent="-183586">
              <a:lnSpc>
                <a:spcPct val="103000"/>
              </a:lnSpc>
              <a:buFont typeface="+mj-lt"/>
              <a:buAutoNum type="arabicPeriod"/>
              <a:defRPr/>
            </a:lvl5pPr>
          </a:lstStyle>
          <a:p>
            <a:pPr lvl="0"/>
            <a:r>
              <a:rPr lang="en-US" noProof="1"/>
              <a:t>Ajouter texte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8" name="Rectangle7" hidden="1"/>
          <p:cNvSpPr>
            <a:spLocks/>
          </p:cNvSpPr>
          <p:nvPr/>
        </p:nvSpPr>
        <p:spPr>
          <a:xfrm>
            <a:off x="9224010" y="259078"/>
            <a:ext cx="1691640" cy="777721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Bosch Office Sans"/>
              </a:rPr>
              <a:t>%attachmentremark% </a:t>
            </a:r>
          </a:p>
        </p:txBody>
      </p:sp>
      <p:pic>
        <p:nvPicPr>
          <p:cNvPr id="25" name="Grafik 3" descr="bottom_d2_169.png">
            <a:extLst>
              <a:ext uri="{FF2B5EF4-FFF2-40B4-BE49-F238E27FC236}">
                <a16:creationId xmlns:a16="http://schemas.microsoft.com/office/drawing/2014/main" id="{5924583E-7B93-41AC-AC5B-430C0AD45AC7}"/>
              </a:ext>
            </a:extLst>
          </p:cNvPr>
          <p:cNvPicPr>
            <a:picLocks noSelect="1"/>
          </p:cNvPicPr>
          <p:nvPr userDrawn="1"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2670"/>
            <a:ext cx="10970260" cy="5715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33" name="Grafik 32" descr="logo2_d2.png">
            <a:extLst>
              <a:ext uri="{FF2B5EF4-FFF2-40B4-BE49-F238E27FC236}">
                <a16:creationId xmlns:a16="http://schemas.microsoft.com/office/drawing/2014/main" id="{48E231CC-E3B9-4D96-AA06-B1CFFA847D96}"/>
              </a:ext>
            </a:extLst>
          </p:cNvPr>
          <p:cNvPicPr>
            <a:picLocks noSelect="1"/>
          </p:cNvPicPr>
          <p:nvPr userDrawn="1"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2613"/>
            <a:ext cx="135941" cy="6480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3EC746CB-10AC-40C9-8647-79D1DEB9F93D}"/>
              </a:ext>
            </a:extLst>
          </p:cNvPr>
          <p:cNvSpPr txBox="1"/>
          <p:nvPr userDrawn="1"/>
        </p:nvSpPr>
        <p:spPr>
          <a:xfrm>
            <a:off x="259080" y="259200"/>
            <a:ext cx="10452100" cy="7776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kern="1200" cap="all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Agenda</a:t>
            </a:r>
          </a:p>
        </p:txBody>
      </p:sp>
      <p:sp>
        <p:nvSpPr>
          <p:cNvPr id="12" name="Rectangle7">
            <a:extLst>
              <a:ext uri="{FF2B5EF4-FFF2-40B4-BE49-F238E27FC236}">
                <a16:creationId xmlns:a16="http://schemas.microsoft.com/office/drawing/2014/main" id="{F0D59F04-5C89-4857-A44C-3D9D9D3D938E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pic>
        <p:nvPicPr>
          <p:cNvPr id="13" name="Grafik 4" descr="logo1_d2.png">
            <a:extLst>
              <a:ext uri="{FF2B5EF4-FFF2-40B4-BE49-F238E27FC236}">
                <a16:creationId xmlns:a16="http://schemas.microsoft.com/office/drawing/2014/main" id="{39A24C14-69FA-48C5-9BFC-E264F89C2E76}"/>
              </a:ext>
            </a:extLst>
          </p:cNvPr>
          <p:cNvPicPr>
            <a:picLocks noSelect="1"/>
          </p:cNvPicPr>
          <p:nvPr userDrawn="1"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210" y="5571490"/>
            <a:ext cx="1046480" cy="443230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9403102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pos="163" userDrawn="1">
          <p15:clr>
            <a:srgbClr val="FBAE40"/>
          </p15:clr>
        </p15:guide>
        <p15:guide id="1" pos="6747" userDrawn="1">
          <p15:clr>
            <a:srgbClr val="FBAE40"/>
          </p15:clr>
        </p15:guide>
        <p15:guide id="10" orient="horz" pos="816" userDrawn="1">
          <p15:clr>
            <a:srgbClr val="FBAE40"/>
          </p15:clr>
        </p15:guide>
        <p15:guide id="11" orient="horz" pos="3440" userDrawn="1">
          <p15:clr>
            <a:srgbClr val="FBAE40"/>
          </p15:clr>
        </p15:guide>
        <p15:guide id="12" orient="horz" pos="162" userDrawn="1">
          <p15:clr>
            <a:srgbClr val="FBAE40"/>
          </p15:clr>
        </p15:guide>
        <p15:guide id="17" orient="horz" pos="65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seu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apter_titleonly"/>
          <p:cNvSpPr>
            <a:spLocks noGrp="1"/>
          </p:cNvSpPr>
          <p:nvPr>
            <p:ph type="body" idx="15" hasCustomPrompt="1"/>
          </p:nvPr>
        </p:nvSpPr>
        <p:spPr>
          <a:xfrm>
            <a:off x="259080" y="259200"/>
            <a:ext cx="10452100" cy="388800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89000"/>
              </a:lnSpc>
              <a:buNone/>
              <a:defRPr lang="de-DE" sz="2800" kern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0"/>
              </a:spcBef>
              <a:buFont typeface="Wingdings 3" panose="05040102010807070707" pitchFamily="18" charset="2"/>
            </a:pPr>
            <a:r>
              <a:rPr lang="en-US" noProof="1"/>
              <a:t>Ajouter un intitulé de chapitre</a:t>
            </a:r>
          </a:p>
        </p:txBody>
      </p:sp>
      <p:sp>
        <p:nvSpPr>
          <p:cNvPr id="9" name="slide_title">
            <a:extLst>
              <a:ext uri="{FF2B5EF4-FFF2-40B4-BE49-F238E27FC236}">
                <a16:creationId xmlns:a16="http://schemas.microsoft.com/office/drawing/2014/main" id="{CE9D89DE-4B7A-4152-8E47-903CAF20AB0B}"/>
              </a:ext>
            </a:extLst>
          </p:cNvPr>
          <p:cNvSpPr>
            <a:spLocks noGrp="1"/>
          </p:cNvSpPr>
          <p:nvPr>
            <p:ph type="title" sz="quarter" hasCustomPrompt="1"/>
          </p:nvPr>
        </p:nvSpPr>
        <p:spPr>
          <a:xfrm>
            <a:off x="259080" y="648000"/>
            <a:ext cx="10452100" cy="3888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noProof="1"/>
              <a:t>Ajouter un intitulé du masque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  <a:prstGeom prst="rect">
            <a:avLst/>
          </a:prstGeom>
        </p:spPr>
        <p:txBody>
          <a:bodyPr/>
          <a:lstStyle>
            <a:lvl1pPr>
              <a:defRPr kern="0" baseline="0">
                <a:solidFill>
                  <a:schemeClr val="accent3"/>
                </a:solidFill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‹N°›</a:t>
            </a:fld>
            <a:endParaRPr lang="en-US" noProof="1"/>
          </a:p>
        </p:txBody>
      </p:sp>
      <p:pic>
        <p:nvPicPr>
          <p:cNvPr id="28" name="Grafik 3" descr="bottom_d2_169.png">
            <a:extLst>
              <a:ext uri="{FF2B5EF4-FFF2-40B4-BE49-F238E27FC236}">
                <a16:creationId xmlns:a16="http://schemas.microsoft.com/office/drawing/2014/main" id="{EE92306B-89C4-4A4D-81C1-DE629B5A33A0}"/>
              </a:ext>
            </a:extLst>
          </p:cNvPr>
          <p:cNvPicPr>
            <a:picLocks noSelect="1"/>
          </p:cNvPicPr>
          <p:nvPr userDrawn="1"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2670"/>
            <a:ext cx="10970260" cy="5715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35" name="Grafik 34" descr="logo2_d2.png">
            <a:extLst>
              <a:ext uri="{FF2B5EF4-FFF2-40B4-BE49-F238E27FC236}">
                <a16:creationId xmlns:a16="http://schemas.microsoft.com/office/drawing/2014/main" id="{4A0BB653-08E0-42FB-832C-B4ECC24A4E72}"/>
              </a:ext>
            </a:extLst>
          </p:cNvPr>
          <p:cNvPicPr>
            <a:picLocks noSelect="1"/>
          </p:cNvPicPr>
          <p:nvPr userDrawn="1"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2613"/>
            <a:ext cx="135941" cy="648000"/>
          </a:xfrm>
          <a:prstGeom prst="rect">
            <a:avLst/>
          </a:prstGeom>
        </p:spPr>
      </p:pic>
      <p:sp>
        <p:nvSpPr>
          <p:cNvPr id="10" name="Rectangle7">
            <a:extLst>
              <a:ext uri="{FF2B5EF4-FFF2-40B4-BE49-F238E27FC236}">
                <a16:creationId xmlns:a16="http://schemas.microsoft.com/office/drawing/2014/main" id="{8883D326-CEAD-4903-8269-B2D194C3C224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pic>
        <p:nvPicPr>
          <p:cNvPr id="11" name="Grafik 4" descr="logo1_d2.png">
            <a:extLst>
              <a:ext uri="{FF2B5EF4-FFF2-40B4-BE49-F238E27FC236}">
                <a16:creationId xmlns:a16="http://schemas.microsoft.com/office/drawing/2014/main" id="{EA45B0BA-5E3B-4D0F-8BE3-B1AAA7A49623}"/>
              </a:ext>
            </a:extLst>
          </p:cNvPr>
          <p:cNvPicPr>
            <a:picLocks noSelect="1"/>
          </p:cNvPicPr>
          <p:nvPr userDrawn="1"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210" y="5571490"/>
            <a:ext cx="1046480" cy="44323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94B703AB-5E24-4074-9680-72B829D2759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543" y="647699"/>
            <a:ext cx="1156918" cy="40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2744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pos="163" userDrawn="1">
          <p15:clr>
            <a:srgbClr val="FBAE40"/>
          </p15:clr>
        </p15:guide>
        <p15:guide id="1" pos="6747" userDrawn="1">
          <p15:clr>
            <a:srgbClr val="FBAE40"/>
          </p15:clr>
        </p15:guide>
        <p15:guide id="10" orient="horz" pos="163" userDrawn="1">
          <p15:clr>
            <a:srgbClr val="FBAE40"/>
          </p15:clr>
        </p15:guide>
        <p15:guide id="11" orient="horz" pos="408" userDrawn="1">
          <p15:clr>
            <a:srgbClr val="FBAE40"/>
          </p15:clr>
        </p15:guide>
        <p15:guide id="15" orient="horz" pos="652" userDrawn="1">
          <p15:clr>
            <a:srgbClr val="FBAE40"/>
          </p15:clr>
        </p15:guide>
        <p15:guide id="16" orient="horz" pos="34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hapter_titleonly">
            <a:extLst>
              <a:ext uri="{FF2B5EF4-FFF2-40B4-BE49-F238E27FC236}">
                <a16:creationId xmlns:a16="http://schemas.microsoft.com/office/drawing/2014/main" id="{33FCED84-34F3-40A1-AACC-2C46141FAA1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259080" y="259200"/>
            <a:ext cx="10452100" cy="388800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89000"/>
              </a:lnSpc>
              <a:buNone/>
              <a:defRPr lang="de-DE" sz="2800" kern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0"/>
              </a:spcBef>
              <a:buFont typeface="Wingdings 3" panose="05040102010807070707" pitchFamily="18" charset="2"/>
            </a:pPr>
            <a:r>
              <a:rPr lang="en-US" noProof="1"/>
              <a:t>Ajouter un intitulé de chapitre</a:t>
            </a:r>
          </a:p>
        </p:txBody>
      </p:sp>
      <p:sp>
        <p:nvSpPr>
          <p:cNvPr id="15" name="slide_title">
            <a:extLst>
              <a:ext uri="{FF2B5EF4-FFF2-40B4-BE49-F238E27FC236}">
                <a16:creationId xmlns:a16="http://schemas.microsoft.com/office/drawing/2014/main" id="{C0A6F091-52AD-4C0A-8D32-80EE860A9980}"/>
              </a:ext>
            </a:extLst>
          </p:cNvPr>
          <p:cNvSpPr>
            <a:spLocks noGrp="1"/>
          </p:cNvSpPr>
          <p:nvPr>
            <p:ph type="title" sz="quarter" hasCustomPrompt="1"/>
          </p:nvPr>
        </p:nvSpPr>
        <p:spPr>
          <a:xfrm>
            <a:off x="259080" y="648000"/>
            <a:ext cx="10452100" cy="3888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noProof="1"/>
              <a:t>Ajouter un intitulé du masque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  <a:prstGeom prst="rect">
            <a:avLst/>
          </a:prstGeom>
        </p:spPr>
        <p:txBody>
          <a:bodyPr/>
          <a:lstStyle>
            <a:lvl1pPr>
              <a:defRPr kern="0" baseline="0">
                <a:solidFill>
                  <a:schemeClr val="accent3"/>
                </a:solidFill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‹N°›</a:t>
            </a:fld>
            <a:endParaRPr lang="en-US" noProof="1"/>
          </a:p>
        </p:txBody>
      </p:sp>
      <p:pic>
        <p:nvPicPr>
          <p:cNvPr id="28" name="Grafik 3" descr="bottom_d2_169.png">
            <a:extLst>
              <a:ext uri="{FF2B5EF4-FFF2-40B4-BE49-F238E27FC236}">
                <a16:creationId xmlns:a16="http://schemas.microsoft.com/office/drawing/2014/main" id="{EE92306B-89C4-4A4D-81C1-DE629B5A33A0}"/>
              </a:ext>
            </a:extLst>
          </p:cNvPr>
          <p:cNvPicPr>
            <a:picLocks noSelect="1"/>
          </p:cNvPicPr>
          <p:nvPr userDrawn="1"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2670"/>
            <a:ext cx="10970260" cy="5715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35" name="Grafik 34" descr="logo2_d2.png">
            <a:extLst>
              <a:ext uri="{FF2B5EF4-FFF2-40B4-BE49-F238E27FC236}">
                <a16:creationId xmlns:a16="http://schemas.microsoft.com/office/drawing/2014/main" id="{4A0BB653-08E0-42FB-832C-B4ECC24A4E72}"/>
              </a:ext>
            </a:extLst>
          </p:cNvPr>
          <p:cNvPicPr>
            <a:picLocks noSelect="1"/>
          </p:cNvPicPr>
          <p:nvPr userDrawn="1"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2613"/>
            <a:ext cx="135941" cy="648000"/>
          </a:xfrm>
          <a:prstGeom prst="rect">
            <a:avLst/>
          </a:prstGeom>
        </p:spPr>
      </p:pic>
      <p:sp>
        <p:nvSpPr>
          <p:cNvPr id="10" name="Rectangle7">
            <a:extLst>
              <a:ext uri="{FF2B5EF4-FFF2-40B4-BE49-F238E27FC236}">
                <a16:creationId xmlns:a16="http://schemas.microsoft.com/office/drawing/2014/main" id="{8883D326-CEAD-4903-8269-B2D194C3C224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pic>
        <p:nvPicPr>
          <p:cNvPr id="11" name="Grafik 4" descr="logo1_d2.png">
            <a:extLst>
              <a:ext uri="{FF2B5EF4-FFF2-40B4-BE49-F238E27FC236}">
                <a16:creationId xmlns:a16="http://schemas.microsoft.com/office/drawing/2014/main" id="{EA45B0BA-5E3B-4D0F-8BE3-B1AAA7A49623}"/>
              </a:ext>
            </a:extLst>
          </p:cNvPr>
          <p:cNvPicPr>
            <a:picLocks noSelect="1"/>
          </p:cNvPicPr>
          <p:nvPr userDrawn="1"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210" y="5571490"/>
            <a:ext cx="1046480" cy="443230"/>
          </a:xfrm>
          <a:prstGeom prst="rect">
            <a:avLst/>
          </a:prstGeom>
          <a:ln w="0">
            <a:noFill/>
          </a:ln>
          <a:effectLst/>
        </p:spPr>
      </p:pic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4D46C5CB-CB38-4AD2-99D2-34C738DF30C0}"/>
              </a:ext>
            </a:extLst>
          </p:cNvPr>
          <p:cNvSpPr>
            <a:spLocks noGrp="1"/>
          </p:cNvSpPr>
          <p:nvPr>
            <p:ph sz="quarter" idx="1" hasCustomPrompt="1"/>
          </p:nvPr>
        </p:nvSpPr>
        <p:spPr>
          <a:xfrm>
            <a:off x="259080" y="1295400"/>
            <a:ext cx="10452100" cy="41681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Ajouter texte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C8D0EDAA-FCBB-4024-BCE7-6E76AFDB9D4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543" y="647699"/>
            <a:ext cx="1156918" cy="40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7382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pos="163" userDrawn="1">
          <p15:clr>
            <a:srgbClr val="FBAE40"/>
          </p15:clr>
        </p15:guide>
        <p15:guide id="1" pos="6747" userDrawn="1">
          <p15:clr>
            <a:srgbClr val="FBAE40"/>
          </p15:clr>
        </p15:guide>
        <p15:guide id="10" orient="horz" pos="163" userDrawn="1">
          <p15:clr>
            <a:srgbClr val="FBAE40"/>
          </p15:clr>
        </p15:guide>
        <p15:guide id="11" orient="horz" pos="408" userDrawn="1">
          <p15:clr>
            <a:srgbClr val="FBAE40"/>
          </p15:clr>
        </p15:guide>
        <p15:guide id="15" orient="horz" pos="652" userDrawn="1">
          <p15:clr>
            <a:srgbClr val="FBAE40"/>
          </p15:clr>
        </p15:guide>
        <p15:guide id="16" orient="horz" pos="816" userDrawn="1">
          <p15:clr>
            <a:srgbClr val="FBAE40"/>
          </p15:clr>
        </p15:guide>
        <p15:guide id="17" orient="horz" pos="3441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080" y="648000"/>
            <a:ext cx="10452100" cy="388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1"/>
              <a:t>Ajouter un intitulé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080" y="1295400"/>
            <a:ext cx="10452100" cy="41681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1"/>
              <a:t>Ajouter texte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  <a:p>
            <a:pPr lvl="5"/>
            <a:r>
              <a:rPr lang="en-US" noProof="1"/>
              <a:t>Sixth level</a:t>
            </a:r>
          </a:p>
          <a:p>
            <a:pPr lvl="6"/>
            <a:r>
              <a:rPr lang="en-US" noProof="1"/>
              <a:t>Seventh level</a:t>
            </a:r>
          </a:p>
          <a:p>
            <a:pPr lvl="7"/>
            <a:r>
              <a:rPr lang="en-US" noProof="1"/>
              <a:t>Eighth level</a:t>
            </a:r>
          </a:p>
          <a:p>
            <a:pPr lvl="8"/>
            <a:r>
              <a:rPr lang="en-US" noProof="1"/>
              <a:t>Ninth level</a:t>
            </a:r>
          </a:p>
        </p:txBody>
      </p:sp>
      <p:sp>
        <p:nvSpPr>
          <p:cNvPr id="5" name="Bosch_footer_1">
            <a:extLst>
              <a:ext uri="{FF2B5EF4-FFF2-40B4-BE49-F238E27FC236}">
                <a16:creationId xmlns:a16="http://schemas.microsoft.com/office/drawing/2014/main" id="{EA78BAC4-FC81-4715-BED8-605625FA39A4}"/>
              </a:ext>
            </a:extLst>
          </p:cNvPr>
          <p:cNvSpPr txBox="1"/>
          <p:nvPr userDrawn="1"/>
        </p:nvSpPr>
        <p:spPr>
          <a:xfrm>
            <a:off x="593090" y="5643880"/>
            <a:ext cx="9152890" cy="1079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lang="en-US" sz="600" kern="0" baseline="0" noProof="1">
                <a:solidFill>
                  <a:schemeClr val="accent1"/>
                </a:solidFill>
              </a:rPr>
              <a:t>DCET/SAE3-FR | 27/02/2023</a:t>
            </a:r>
          </a:p>
          <a:p>
            <a:pPr marR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</a:pPr>
            <a:endParaRPr kumimoji="0" lang="en-US" sz="600" b="0" i="0" u="none" strike="noStrike" kern="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" name="Bosch_footer_2">
            <a:extLst>
              <a:ext uri="{FF2B5EF4-FFF2-40B4-BE49-F238E27FC236}">
                <a16:creationId xmlns:a16="http://schemas.microsoft.com/office/drawing/2014/main" id="{054E7C6F-D3F2-4D18-AE27-4A5BF90323E4}"/>
              </a:ext>
            </a:extLst>
          </p:cNvPr>
          <p:cNvSpPr txBox="1"/>
          <p:nvPr userDrawn="1"/>
        </p:nvSpPr>
        <p:spPr>
          <a:xfrm>
            <a:off x="593090" y="5748656"/>
            <a:ext cx="9152890" cy="2159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0000"/>
              </a:lnSpc>
              <a:spcAft>
                <a:spcPts val="100"/>
              </a:spcAft>
            </a:pPr>
            <a:r>
              <a:rPr lang="en-US" sz="600" kern="0" baseline="0" noProof="1">
                <a:solidFill>
                  <a:srgbClr val="819EB1"/>
                </a:solidFill>
              </a:rPr>
              <a:t>Tous droits réservés, y compris ceux en relation avec toute utilisation, exploitation, modification, transmission, et dans le cas de dépôts d’un droit de propriété.</a:t>
            </a:r>
          </a:p>
        </p:txBody>
      </p:sp>
      <p:sp>
        <p:nvSpPr>
          <p:cNvPr id="8" name="Bosch_footer_2" hidden="1">
            <a:extLst>
              <a:ext uri="{FF2B5EF4-FFF2-40B4-BE49-F238E27FC236}">
                <a16:creationId xmlns:a16="http://schemas.microsoft.com/office/drawing/2014/main" id="{5D02BF85-46F8-4435-90C8-68AE8D6BB5BD}"/>
              </a:ext>
            </a:extLst>
          </p:cNvPr>
          <p:cNvSpPr txBox="1"/>
          <p:nvPr userDrawn="1"/>
        </p:nvSpPr>
        <p:spPr>
          <a:xfrm>
            <a:off x="593090" y="5748656"/>
            <a:ext cx="9152890" cy="2159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0000"/>
              </a:lnSpc>
              <a:spcAft>
                <a:spcPts val="100"/>
              </a:spcAft>
            </a:pPr>
            <a:r>
              <a:rPr lang="en-US" sz="600" kern="0" baseline="0" noProof="1">
                <a:solidFill>
                  <a:schemeClr val="accent1"/>
                </a:solidFill>
              </a:rPr>
              <a:t>%repositoryremark%</a:t>
            </a:r>
            <a:r>
              <a:rPr lang="en-US" sz="600" kern="0" baseline="0" noProof="1">
                <a:solidFill>
                  <a:srgbClr val="819EB1"/>
                </a:solidFill>
              </a:rPr>
              <a:t>%copyright%</a:t>
            </a:r>
          </a:p>
        </p:txBody>
      </p:sp>
      <p:sp>
        <p:nvSpPr>
          <p:cNvPr id="9" name="Bosch_footer_1" hidden="1">
            <a:extLst>
              <a:ext uri="{FF2B5EF4-FFF2-40B4-BE49-F238E27FC236}">
                <a16:creationId xmlns:a16="http://schemas.microsoft.com/office/drawing/2014/main" id="{49B7D0DB-D891-4F39-A1EB-81FDAB75CF1C}"/>
              </a:ext>
            </a:extLst>
          </p:cNvPr>
          <p:cNvSpPr txBox="1"/>
          <p:nvPr userDrawn="1"/>
        </p:nvSpPr>
        <p:spPr>
          <a:xfrm>
            <a:off x="593090" y="5643880"/>
            <a:ext cx="9152890" cy="1079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lang="en-US" sz="600" b="1" kern="0" baseline="0" noProof="1">
                <a:solidFill>
                  <a:srgbClr val="D70012"/>
                </a:solidFill>
              </a:rPr>
              <a:t>%confidentiality%</a:t>
            </a:r>
            <a:r>
              <a:rPr lang="en-US" sz="600" kern="0" baseline="0" noProof="1">
                <a:solidFill>
                  <a:schemeClr val="accent1"/>
                </a:solidFill>
              </a:rPr>
              <a:t>%businessunit%%departmentshort%%dateformat%</a:t>
            </a: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F1A5E6DA-07DF-450E-B436-800FB8769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  <a:prstGeom prst="rect">
            <a:avLst/>
          </a:prstGeom>
        </p:spPr>
        <p:txBody>
          <a:bodyPr wrap="none" lIns="0" tIns="0" rIns="0" bIns="0"/>
          <a:lstStyle>
            <a:lvl1pPr>
              <a:defRPr sz="1200" kern="0" baseline="0">
                <a:solidFill>
                  <a:schemeClr val="accent3"/>
                </a:solidFill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‹N°›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851553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41" r:id="rId2"/>
    <p:sldLayoutId id="2147483742" r:id="rId3"/>
    <p:sldLayoutId id="2147483713" r:id="rId4"/>
    <p:sldLayoutId id="2147483743" r:id="rId5"/>
    <p:sldLayoutId id="2147483721" r:id="rId6"/>
    <p:sldLayoutId id="2147483747" r:id="rId7"/>
    <p:sldLayoutId id="2147483723" r:id="rId8"/>
    <p:sldLayoutId id="2147483746" r:id="rId9"/>
    <p:sldLayoutId id="2147483744" r:id="rId10"/>
    <p:sldLayoutId id="2147483724" r:id="rId11"/>
    <p:sldLayoutId id="2147483726" r:id="rId12"/>
    <p:sldLayoutId id="2147483727" r:id="rId13"/>
    <p:sldLayoutId id="2147483728" r:id="rId14"/>
    <p:sldLayoutId id="2147483729" r:id="rId15"/>
    <p:sldLayoutId id="2147483745" r:id="rId16"/>
    <p:sldLayoutId id="2147483734" r:id="rId17"/>
  </p:sldLayoutIdLst>
  <p:hf hdr="0" ftr="0" dt="0"/>
  <p:txStyles>
    <p:titleStyle>
      <a:lvl1pPr algn="l" defTabSz="914333" rtl="0" eaLnBrk="1" latinLnBrk="0" hangingPunct="1">
        <a:lnSpc>
          <a:spcPct val="89000"/>
        </a:lnSpc>
        <a:spcBef>
          <a:spcPct val="0"/>
        </a:spcBef>
        <a:buNone/>
        <a:defRPr sz="2800" kern="12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51982" indent="-251982" algn="l" defTabSz="914333" rtl="0" eaLnBrk="1" latinLnBrk="0" hangingPunct="1">
        <a:lnSpc>
          <a:spcPct val="107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07563" indent="-273580" algn="l" defTabSz="914333" rtl="0" eaLnBrk="1" latinLnBrk="0" hangingPunct="1">
        <a:lnSpc>
          <a:spcPct val="103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0746" indent="-205185" algn="l" defTabSz="914333" rtl="0" eaLnBrk="1" latinLnBrk="0" hangingPunct="1">
        <a:lnSpc>
          <a:spcPct val="102000"/>
        </a:lnSpc>
        <a:spcBef>
          <a:spcPts val="500"/>
        </a:spcBef>
        <a:buFont typeface="Bosch Office Sans" pitchFamily="2" charset="0"/>
        <a:buChar char="‒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32331" indent="-183586" algn="l" defTabSz="914333" rtl="0" eaLnBrk="1" latinLnBrk="0" hangingPunct="1">
        <a:lnSpc>
          <a:spcPct val="103000"/>
        </a:lnSpc>
        <a:spcBef>
          <a:spcPts val="500"/>
        </a:spcBef>
        <a:buFont typeface="Bosch Office Sans" pitchFamily="2" charset="0"/>
        <a:buChar char="‒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932331" indent="-183586" algn="l" defTabSz="914333" rtl="0" eaLnBrk="1" latinLnBrk="0" hangingPunct="1">
        <a:lnSpc>
          <a:spcPct val="103000"/>
        </a:lnSpc>
        <a:spcBef>
          <a:spcPts val="500"/>
        </a:spcBef>
        <a:buFont typeface="Bosch Office Sans" pitchFamily="2" charset="0"/>
        <a:buChar char="‒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932331" indent="-183586" algn="l" defTabSz="914333" rtl="0" eaLnBrk="1" latinLnBrk="0" hangingPunct="1">
        <a:lnSpc>
          <a:spcPct val="103000"/>
        </a:lnSpc>
        <a:spcBef>
          <a:spcPts val="500"/>
        </a:spcBef>
        <a:buFont typeface="Bosch Office Sans" pitchFamily="2" charset="0"/>
        <a:buChar char="‒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932331" indent="-183586" algn="l" defTabSz="914333" rtl="0" eaLnBrk="1" latinLnBrk="0" hangingPunct="1">
        <a:lnSpc>
          <a:spcPct val="103000"/>
        </a:lnSpc>
        <a:spcBef>
          <a:spcPts val="500"/>
        </a:spcBef>
        <a:buFont typeface="Bosch Office Sans" pitchFamily="2" charset="0"/>
        <a:buChar char="‒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932331" indent="-183586" algn="l" defTabSz="914333" rtl="0" eaLnBrk="1" latinLnBrk="0" hangingPunct="1">
        <a:lnSpc>
          <a:spcPct val="103000"/>
        </a:lnSpc>
        <a:spcBef>
          <a:spcPts val="500"/>
        </a:spcBef>
        <a:buFont typeface="Bosch Office Sans" pitchFamily="2" charset="0"/>
        <a:buChar char="‒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932331" indent="-183586" algn="l" defTabSz="914333" rtl="0" eaLnBrk="1" latinLnBrk="0" hangingPunct="1">
        <a:lnSpc>
          <a:spcPct val="103000"/>
        </a:lnSpc>
        <a:spcBef>
          <a:spcPts val="500"/>
        </a:spcBef>
        <a:buFont typeface="Bosch Office Sans" pitchFamily="2" charset="0"/>
        <a:buChar char="‒"/>
        <a:defRPr sz="13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3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9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5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2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8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5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32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tiff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A6E925-CE42-4E87-8A22-9438987F21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800" spc="-60" dirty="0">
                <a:latin typeface="Calibri Light" panose="020F0302020204030204" pitchFamily="34" charset="0"/>
                <a:ea typeface="Calibri Light" panose="020F0302020204030204" pitchFamily="34" charset="0"/>
              </a:rPr>
              <a:t>OMRON PLC with ctrlx Drive on </a:t>
            </a:r>
            <a:r>
              <a:rPr lang="en-US" sz="1800" spc="-60" dirty="0" err="1">
                <a:latin typeface="Calibri Light" panose="020F0302020204030204" pitchFamily="34" charset="0"/>
                <a:ea typeface="Calibri Light" panose="020F0302020204030204" pitchFamily="34" charset="0"/>
              </a:rPr>
              <a:t>EtherCat</a:t>
            </a:r>
            <a:r>
              <a:rPr lang="en-US" sz="1800" spc="-60" dirty="0">
                <a:latin typeface="Calibri Light" panose="020F0302020204030204" pitchFamily="34" charset="0"/>
                <a:ea typeface="Calibri Light" panose="020F0302020204030204" pitchFamily="34" charset="0"/>
              </a:rPr>
              <a:t> </a:t>
            </a:r>
            <a:r>
              <a:rPr lang="en-US" sz="1800" spc="-60" dirty="0" err="1">
                <a:latin typeface="Calibri Light" panose="020F0302020204030204" pitchFamily="34" charset="0"/>
                <a:ea typeface="Calibri Light" panose="020F0302020204030204" pitchFamily="34" charset="0"/>
              </a:rPr>
              <a:t>CoE</a:t>
            </a:r>
            <a:br>
              <a:rPr lang="fr-FR" sz="1800" dirty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</a:b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4AAF2CC-56F0-48F2-A028-AB2353E18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de-DE" smtClean="0"/>
              <a:pPr/>
              <a:t>1</a:t>
            </a:fld>
            <a:endParaRPr lang="de-DE" dirty="0"/>
          </a:p>
        </p:txBody>
      </p:sp>
      <p:pic>
        <p:nvPicPr>
          <p:cNvPr id="4" name="Image 3" descr="楽天市場】omron NXシリーズ NX1P2 CPUユニット(正式製品型番:NX1P2-1040DT) : BeC Stock楽天市場店">
            <a:extLst>
              <a:ext uri="{FF2B5EF4-FFF2-40B4-BE49-F238E27FC236}">
                <a16:creationId xmlns:a16="http://schemas.microsoft.com/office/drawing/2014/main" id="{F34CC857-1947-4BE2-8DCC-CAD0709E5E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60" b="98390" l="1250" r="98194">
                        <a14:foregroundMark x1="1250" y1="20612" x2="8889" y2="19968"/>
                        <a14:foregroundMark x1="43750" y1="9984" x2="74444" y2="3060"/>
                        <a14:foregroundMark x1="86389" y1="7246" x2="98333" y2="12721"/>
                        <a14:foregroundMark x1="50694" y1="90821" x2="23194" y2="9839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780" y="1665922"/>
            <a:ext cx="2764155" cy="238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1.jpeg" descr="*">
            <a:extLst>
              <a:ext uri="{FF2B5EF4-FFF2-40B4-BE49-F238E27FC236}">
                <a16:creationId xmlns:a16="http://schemas.microsoft.com/office/drawing/2014/main" id="{CC7EBEA3-18FA-4144-B45D-A8BD0B77F30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8863" y="437107"/>
            <a:ext cx="3329305" cy="963295"/>
          </a:xfrm>
          <a:prstGeom prst="rect">
            <a:avLst/>
          </a:prstGeom>
        </p:spPr>
      </p:pic>
      <p:pic>
        <p:nvPicPr>
          <p:cNvPr id="6" name="image3.png">
            <a:extLst>
              <a:ext uri="{FF2B5EF4-FFF2-40B4-BE49-F238E27FC236}">
                <a16:creationId xmlns:a16="http://schemas.microsoft.com/office/drawing/2014/main" id="{D08A6EE0-ABB1-46DB-9B79-77D082FDF4D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80751" y="2558213"/>
            <a:ext cx="2038350" cy="790575"/>
          </a:xfrm>
          <a:prstGeom prst="rect">
            <a:avLst/>
          </a:prstGeom>
        </p:spPr>
      </p:pic>
      <p:pic>
        <p:nvPicPr>
          <p:cNvPr id="7" name="Picture 138">
            <a:extLst>
              <a:ext uri="{FF2B5EF4-FFF2-40B4-BE49-F238E27FC236}">
                <a16:creationId xmlns:a16="http://schemas.microsoft.com/office/drawing/2014/main" id="{26E33D75-0BA3-4E47-95C7-C1A94C7D79C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88" r="40803"/>
          <a:stretch/>
        </p:blipFill>
        <p:spPr>
          <a:xfrm>
            <a:off x="5934067" y="1005791"/>
            <a:ext cx="1076624" cy="415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113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517B88AC-422D-4622-ADD8-1D2AD0A44720}"/>
              </a:ext>
            </a:extLst>
          </p:cNvPr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US"/>
              <a:t>OMRON PLC with ctrlx Drive on EtherCat CoE</a:t>
            </a:r>
            <a:br>
              <a:rPr lang="en-US"/>
            </a:br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0F69C88C-CF0F-4DEA-8225-03658876DC10}"/>
              </a:ext>
            </a:extLst>
          </p:cNvPr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AE8EE7A-7FC1-4F61-8496-1EA1C5018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10</a:t>
            </a:fld>
            <a:endParaRPr lang="en-US" noProof="1"/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05C6A3A0-6790-4A85-BC72-507213C3CF09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382842" y="1000918"/>
            <a:ext cx="6385173" cy="4168775"/>
          </a:xfrm>
        </p:spPr>
      </p:pic>
    </p:spTree>
    <p:extLst>
      <p:ext uri="{BB962C8B-B14F-4D97-AF65-F5344CB8AC3E}">
        <p14:creationId xmlns:p14="http://schemas.microsoft.com/office/powerpoint/2010/main" val="4174813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30BA634-8EF5-43C6-8DE4-E6AA09A43223}"/>
              </a:ext>
            </a:extLst>
          </p:cNvPr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US" dirty="0"/>
              <a:t>OMRON PLC with ctrlx Drive on </a:t>
            </a:r>
            <a:r>
              <a:rPr lang="en-US" dirty="0" err="1"/>
              <a:t>EtherCat</a:t>
            </a:r>
            <a:r>
              <a:rPr lang="en-US" dirty="0"/>
              <a:t> </a:t>
            </a:r>
            <a:r>
              <a:rPr lang="en-US" dirty="0" err="1"/>
              <a:t>CoE</a:t>
            </a:r>
            <a:br>
              <a:rPr lang="en-US" dirty="0"/>
            </a:br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3F92553B-F285-49C2-8943-7644505D612F}"/>
              </a:ext>
            </a:extLst>
          </p:cNvPr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fr-FR" dirty="0" err="1"/>
              <a:t>Programming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1901FDD-77E0-4FEC-BD7D-DED75D479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11</a:t>
            </a:fld>
            <a:endParaRPr lang="en-US" noProof="1"/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238AB9A4-E980-413F-A644-C429B2434128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58763" y="1345903"/>
            <a:ext cx="10452100" cy="4067769"/>
          </a:xfrm>
        </p:spPr>
      </p:pic>
    </p:spTree>
    <p:extLst>
      <p:ext uri="{BB962C8B-B14F-4D97-AF65-F5344CB8AC3E}">
        <p14:creationId xmlns:p14="http://schemas.microsoft.com/office/powerpoint/2010/main" val="790009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C9B1B162-64C7-4B32-BD1F-0B6D23FC2270}"/>
              </a:ext>
            </a:extLst>
          </p:cNvPr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US"/>
              <a:t>OMRON PLC with ctrlx Drive on EtherCat CoE</a:t>
            </a:r>
            <a:br>
              <a:rPr lang="en-US"/>
            </a:br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B63A560C-BD21-4914-AD0E-BCEBCBA6A932}"/>
              </a:ext>
            </a:extLst>
          </p:cNvPr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fr-FR" dirty="0"/>
              <a:t>Read- Write </a:t>
            </a:r>
            <a:r>
              <a:rPr lang="fr-FR" dirty="0" err="1"/>
              <a:t>paramaters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56D3B4A-5A7F-40A9-94AA-52713EA31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12</a:t>
            </a:fld>
            <a:endParaRPr lang="en-US" noProof="1"/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647A5704-6B65-421D-B12D-53085B706C94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958954" y="1097692"/>
            <a:ext cx="5533101" cy="4168775"/>
          </a:xfr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81FF3DFB-4E50-44B8-BAE2-F6176B910026}"/>
              </a:ext>
            </a:extLst>
          </p:cNvPr>
          <p:cNvSpPr txBox="1"/>
          <p:nvPr/>
        </p:nvSpPr>
        <p:spPr>
          <a:xfrm>
            <a:off x="337751" y="1441622"/>
            <a:ext cx="4357817" cy="15734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Follow slide 3, in </a:t>
            </a:r>
            <a:r>
              <a:rPr kumimoji="0" lang="fr-FR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order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to </a:t>
            </a:r>
            <a:r>
              <a:rPr kumimoji="0" lang="fr-FR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get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the CAN </a:t>
            </a:r>
            <a:r>
              <a:rPr kumimoji="0" lang="fr-FR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Parameter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of </a:t>
            </a:r>
            <a:r>
              <a:rPr kumimoji="0" lang="fr-FR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each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ctrlx Drive</a:t>
            </a:r>
          </a:p>
        </p:txBody>
      </p:sp>
    </p:spTree>
    <p:extLst>
      <p:ext uri="{BB962C8B-B14F-4D97-AF65-F5344CB8AC3E}">
        <p14:creationId xmlns:p14="http://schemas.microsoft.com/office/powerpoint/2010/main" val="3722529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371CBEEF-816F-4BEC-B48E-301FF91C1C15}"/>
              </a:ext>
            </a:extLst>
          </p:cNvPr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US" sz="2800" spc="-60" dirty="0">
                <a:latin typeface="Calibri Light" panose="020F0302020204030204" pitchFamily="34" charset="0"/>
                <a:ea typeface="Calibri Light" panose="020F0302020204030204" pitchFamily="34" charset="0"/>
              </a:rPr>
              <a:t>OMRON PLC with ctrlx Drive on </a:t>
            </a:r>
            <a:r>
              <a:rPr lang="en-US" sz="2800" spc="-60" dirty="0" err="1">
                <a:latin typeface="Calibri Light" panose="020F0302020204030204" pitchFamily="34" charset="0"/>
                <a:ea typeface="Calibri Light" panose="020F0302020204030204" pitchFamily="34" charset="0"/>
              </a:rPr>
              <a:t>EtherCat</a:t>
            </a:r>
            <a:r>
              <a:rPr lang="en-US" sz="2800" spc="-60" dirty="0">
                <a:latin typeface="Calibri Light" panose="020F0302020204030204" pitchFamily="34" charset="0"/>
                <a:ea typeface="Calibri Light" panose="020F0302020204030204" pitchFamily="34" charset="0"/>
              </a:rPr>
              <a:t> </a:t>
            </a:r>
            <a:r>
              <a:rPr lang="en-US" sz="2800" spc="-60" dirty="0" err="1">
                <a:latin typeface="Calibri Light" panose="020F0302020204030204" pitchFamily="34" charset="0"/>
                <a:ea typeface="Calibri Light" panose="020F0302020204030204" pitchFamily="34" charset="0"/>
              </a:rPr>
              <a:t>CoE</a:t>
            </a:r>
            <a:br>
              <a:rPr lang="fr-FR" sz="2800" dirty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</a:br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8F9A785F-F74B-4FFF-8701-79DC4BAE84EF}"/>
              </a:ext>
            </a:extLst>
          </p:cNvPr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fr-FR" dirty="0"/>
              <a:t>Test Bench Information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30FC817-37E1-4361-A20E-F99140185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2</a:t>
            </a:fld>
            <a:endParaRPr lang="en-US" noProof="1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1E94E2CC-96AD-4831-9B6C-568CFD7792A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/>
              <a:t>PLC  : OMRON </a:t>
            </a:r>
            <a:r>
              <a:rPr lang="fr-FR" sz="1800" dirty="0">
                <a:solidFill>
                  <a:srgbClr val="1F202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NX </a:t>
            </a:r>
            <a:r>
              <a:rPr lang="fr-FR" sz="1800" dirty="0" err="1">
                <a:solidFill>
                  <a:srgbClr val="1F202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Series</a:t>
            </a:r>
            <a:r>
              <a:rPr lang="fr-FR" sz="1800" dirty="0">
                <a:solidFill>
                  <a:srgbClr val="1F202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fr-FR" sz="1800" dirty="0" err="1">
                <a:solidFill>
                  <a:srgbClr val="1F202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controller</a:t>
            </a:r>
            <a:r>
              <a:rPr lang="fr-FR" sz="1800" dirty="0">
                <a:solidFill>
                  <a:srgbClr val="1F202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 NX1P2-1040DT1 : Unit Version1.42</a:t>
            </a:r>
          </a:p>
          <a:p>
            <a:r>
              <a:rPr lang="fr-FR" dirty="0">
                <a:solidFill>
                  <a:srgbClr val="1F2023"/>
                </a:solidFill>
                <a:latin typeface="Arial" panose="020B0604020202020204" pitchFamily="34" charset="0"/>
              </a:rPr>
              <a:t>SYSMAC Software : V1.52.0.10</a:t>
            </a:r>
          </a:p>
          <a:p>
            <a:r>
              <a:rPr lang="fr-FR" dirty="0">
                <a:solidFill>
                  <a:srgbClr val="1F2023"/>
                </a:solidFill>
                <a:latin typeface="Arial" panose="020B0604020202020204" pitchFamily="34" charset="0"/>
              </a:rPr>
              <a:t>Ctrlx Drive : XMD </a:t>
            </a:r>
            <a:r>
              <a:rPr lang="fr-FR" dirty="0" err="1">
                <a:solidFill>
                  <a:srgbClr val="1F2023"/>
                </a:solidFill>
                <a:latin typeface="Arial" panose="020B0604020202020204" pitchFamily="34" charset="0"/>
              </a:rPr>
              <a:t>Firmware</a:t>
            </a:r>
            <a:r>
              <a:rPr lang="fr-FR" dirty="0">
                <a:solidFill>
                  <a:srgbClr val="1F2023"/>
                </a:solidFill>
                <a:latin typeface="Arial" panose="020B0604020202020204" pitchFamily="34" charset="0"/>
              </a:rPr>
              <a:t> : AXS-C-0314</a:t>
            </a:r>
          </a:p>
          <a:p>
            <a:endParaRPr lang="fr-FR" dirty="0">
              <a:solidFill>
                <a:srgbClr val="1F2023"/>
              </a:solidFill>
              <a:latin typeface="Arial" panose="020B0604020202020204" pitchFamily="34" charset="0"/>
            </a:endParaRPr>
          </a:p>
          <a:p>
            <a:endParaRPr lang="fr-FR" dirty="0">
              <a:solidFill>
                <a:srgbClr val="1F2023"/>
              </a:solidFill>
              <a:latin typeface="Arial" panose="020B0604020202020204" pitchFamily="34" charset="0"/>
            </a:endParaRPr>
          </a:p>
          <a:p>
            <a:r>
              <a:rPr lang="fr-FR" dirty="0">
                <a:solidFill>
                  <a:srgbClr val="1F2023"/>
                </a:solidFill>
                <a:latin typeface="Arial" panose="020B0604020202020204" pitchFamily="34" charset="0"/>
              </a:rPr>
              <a:t>Project Example : </a:t>
            </a:r>
          </a:p>
          <a:p>
            <a:endParaRPr lang="fr-FR" dirty="0">
              <a:solidFill>
                <a:srgbClr val="1F2023"/>
              </a:solidFill>
              <a:latin typeface="Arial" panose="020B0604020202020204" pitchFamily="34" charset="0"/>
            </a:endParaRPr>
          </a:p>
          <a:p>
            <a:endParaRPr lang="fr-FR" dirty="0"/>
          </a:p>
        </p:txBody>
      </p:sp>
      <p:graphicFrame>
        <p:nvGraphicFramePr>
          <p:cNvPr id="7" name="Objet 6">
            <a:extLst>
              <a:ext uri="{FF2B5EF4-FFF2-40B4-BE49-F238E27FC236}">
                <a16:creationId xmlns:a16="http://schemas.microsoft.com/office/drawing/2014/main" id="{7235A70C-CF05-4A32-B6F5-D26D8E9E1F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4134070"/>
              </p:ext>
            </p:extLst>
          </p:nvPr>
        </p:nvGraphicFramePr>
        <p:xfrm>
          <a:off x="3346449" y="2915019"/>
          <a:ext cx="3735951" cy="8084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Objet d’environnement du Gestionnaire de liaisons" showAsIcon="1" r:id="rId3" imgW="2031840" imgH="439560" progId="Package">
                  <p:embed/>
                </p:oleObj>
              </mc:Choice>
              <mc:Fallback>
                <p:oleObj name="Objet d’environnement du Gestionnaire de liaisons" showAsIcon="1" r:id="rId3" imgW="2031840" imgH="4395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46449" y="2915019"/>
                        <a:ext cx="3735951" cy="8084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8037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43EA9AE-517A-411A-96C0-AE936016831F}"/>
              </a:ext>
            </a:extLst>
          </p:cNvPr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US"/>
              <a:t>OMRON PLC with ctrlx Drive on EtherCat CoE</a:t>
            </a:r>
            <a:br>
              <a:rPr lang="en-US"/>
            </a:br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6AC2C743-BE2E-4B0B-A24E-1F95D81EEAAA}"/>
              </a:ext>
            </a:extLst>
          </p:cNvPr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fr-FR" dirty="0"/>
              <a:t>Ctrlx Drive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BFB9496-A5A9-426E-86A1-80F0DCAF1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3</a:t>
            </a:fld>
            <a:endParaRPr lang="en-US" noProof="1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D9D52524-2031-410C-983A-EA8E62D9B6F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/>
              <a:t>Ctrlx Drive must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configured</a:t>
            </a:r>
            <a:r>
              <a:rPr lang="fr-FR" dirty="0"/>
              <a:t> as an </a:t>
            </a:r>
            <a:r>
              <a:rPr lang="fr-FR" dirty="0" err="1"/>
              <a:t>EtherCat</a:t>
            </a:r>
            <a:r>
              <a:rPr lang="fr-FR" dirty="0"/>
              <a:t> </a:t>
            </a:r>
            <a:r>
              <a:rPr lang="fr-FR" dirty="0" err="1"/>
              <a:t>CoE</a:t>
            </a:r>
            <a:r>
              <a:rPr lang="fr-FR" dirty="0"/>
              <a:t> Slave </a:t>
            </a:r>
            <a:r>
              <a:rPr lang="fr-FR" dirty="0" err="1"/>
              <a:t>with</a:t>
            </a:r>
            <a:r>
              <a:rPr lang="fr-FR" dirty="0"/>
              <a:t> CiA402 Drive Profile,</a:t>
            </a:r>
          </a:p>
          <a:p>
            <a:endParaRPr lang="fr-FR" dirty="0"/>
          </a:p>
          <a:p>
            <a:r>
              <a:rPr lang="fr-FR" dirty="0"/>
              <a:t>A right click on </a:t>
            </a:r>
            <a:r>
              <a:rPr lang="fr-FR" dirty="0" err="1"/>
              <a:t>each</a:t>
            </a:r>
            <a:r>
              <a:rPr lang="fr-FR" dirty="0"/>
              <a:t> </a:t>
            </a:r>
            <a:r>
              <a:rPr lang="fr-FR" dirty="0" err="1"/>
              <a:t>parameter</a:t>
            </a:r>
            <a:r>
              <a:rPr lang="fr-FR" dirty="0"/>
              <a:t> </a:t>
            </a:r>
            <a:r>
              <a:rPr lang="fr-FR" dirty="0" err="1"/>
              <a:t>give</a:t>
            </a:r>
            <a:r>
              <a:rPr lang="fr-FR" dirty="0"/>
              <a:t> the CAN </a:t>
            </a:r>
            <a:r>
              <a:rPr lang="fr-FR" dirty="0" err="1"/>
              <a:t>Parameter</a:t>
            </a:r>
            <a:r>
              <a:rPr lang="fr-FR" dirty="0"/>
              <a:t> </a:t>
            </a:r>
            <a:r>
              <a:rPr lang="fr-FR" dirty="0" err="1"/>
              <a:t>equvalent</a:t>
            </a:r>
            <a:r>
              <a:rPr lang="fr-FR" dirty="0"/>
              <a:t> to </a:t>
            </a:r>
            <a:r>
              <a:rPr lang="fr-FR" dirty="0" err="1"/>
              <a:t>Sercos</a:t>
            </a:r>
            <a:r>
              <a:rPr lang="fr-FR" dirty="0"/>
              <a:t> </a:t>
            </a:r>
            <a:r>
              <a:rPr lang="fr-FR" dirty="0" err="1"/>
              <a:t>parameter</a:t>
            </a:r>
            <a:r>
              <a:rPr lang="fr-FR" dirty="0"/>
              <a:t> S/P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830B89C-7736-43E0-B84E-D85C2A3FA9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9683" y="2463139"/>
            <a:ext cx="5552970" cy="299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528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5844BACB-2A58-413B-A3AC-09FDABE9EE33}"/>
              </a:ext>
            </a:extLst>
          </p:cNvPr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US"/>
              <a:t>OMRON PLC with ctrlx Drive on EtherCat CoE</a:t>
            </a:r>
            <a:br>
              <a:rPr lang="en-US"/>
            </a:br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6A70A59-2C7B-4202-9FEE-0E4E45B89F53}"/>
              </a:ext>
            </a:extLst>
          </p:cNvPr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fr-FR" dirty="0"/>
              <a:t>XML Files installation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43566C7-4A9F-4B68-9BF6-BB2DDF8F8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4</a:t>
            </a:fld>
            <a:endParaRPr lang="en-US" noProof="1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BE9BA3BE-8C15-4839-9C12-D0F823BAD06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/>
              <a:t>The ESI Files of ctrlx Drive </a:t>
            </a:r>
            <a:r>
              <a:rPr lang="fr-FR" dirty="0" err="1"/>
              <a:t>could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installed</a:t>
            </a:r>
            <a:r>
              <a:rPr lang="fr-FR" dirty="0"/>
              <a:t> </a:t>
            </a:r>
            <a:r>
              <a:rPr lang="fr-FR" dirty="0" err="1"/>
              <a:t>directly</a:t>
            </a:r>
            <a:r>
              <a:rPr lang="fr-FR" dirty="0"/>
              <a:t> in : </a:t>
            </a:r>
          </a:p>
          <a:p>
            <a:endParaRPr lang="fr-FR" dirty="0"/>
          </a:p>
          <a:p>
            <a:r>
              <a:rPr lang="fr-FR" dirty="0"/>
              <a:t>  C:\Program Files (x86)\OMRON\</a:t>
            </a:r>
            <a:r>
              <a:rPr lang="fr-FR" dirty="0" err="1"/>
              <a:t>Sysmac</a:t>
            </a:r>
            <a:r>
              <a:rPr lang="fr-FR" dirty="0"/>
              <a:t> Studio\</a:t>
            </a:r>
            <a:r>
              <a:rPr lang="fr-FR" dirty="0" err="1"/>
              <a:t>IODeviceProfiles</a:t>
            </a:r>
            <a:r>
              <a:rPr lang="fr-FR" dirty="0"/>
              <a:t>\</a:t>
            </a:r>
            <a:r>
              <a:rPr lang="fr-FR" dirty="0" err="1"/>
              <a:t>EsiFiles</a:t>
            </a:r>
            <a:r>
              <a:rPr lang="fr-FR" dirty="0"/>
              <a:t>\</a:t>
            </a:r>
            <a:r>
              <a:rPr lang="fr-FR" dirty="0" err="1"/>
              <a:t>UserEsiFiles</a:t>
            </a:r>
            <a:r>
              <a:rPr lang="fr-FR" dirty="0"/>
              <a:t>	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25C2FCC-C0F2-41FB-8AB1-0F36E8442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405" y="3085306"/>
            <a:ext cx="9308768" cy="202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730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EC3C57E-54B9-4DE3-95CA-C5365D61EB03}"/>
              </a:ext>
            </a:extLst>
          </p:cNvPr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US"/>
              <a:t>OMRON PLC with ctrlx Drive on EtherCat CoE</a:t>
            </a:r>
            <a:br>
              <a:rPr lang="en-US"/>
            </a:br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C49B6324-E955-42E4-A3EA-C79DA9C68BC9}"/>
              </a:ext>
            </a:extLst>
          </p:cNvPr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fr-FR" dirty="0" err="1"/>
              <a:t>Create</a:t>
            </a:r>
            <a:r>
              <a:rPr lang="fr-FR" dirty="0"/>
              <a:t> Project and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ctrx</a:t>
            </a:r>
            <a:r>
              <a:rPr lang="fr-FR" dirty="0"/>
              <a:t> Drive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5737336-F788-4680-9E46-5FD2B34DE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5</a:t>
            </a:fld>
            <a:endParaRPr lang="en-US" noProof="1"/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56C695D3-0348-4A1F-8AFD-6D089CD44228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243914" y="1553137"/>
            <a:ext cx="8733390" cy="3863970"/>
          </a:xfrm>
        </p:spPr>
      </p:pic>
    </p:spTree>
    <p:extLst>
      <p:ext uri="{BB962C8B-B14F-4D97-AF65-F5344CB8AC3E}">
        <p14:creationId xmlns:p14="http://schemas.microsoft.com/office/powerpoint/2010/main" val="121043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AF53E78E-3940-4BF8-A518-91D93960A453}"/>
              </a:ext>
            </a:extLst>
          </p:cNvPr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US"/>
              <a:t>OMRON PLC with ctrlx Drive on EtherCat CoE</a:t>
            </a:r>
            <a:br>
              <a:rPr lang="en-US"/>
            </a:br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97FC939B-9E42-4C8B-BD49-23476F781D58}"/>
              </a:ext>
            </a:extLst>
          </p:cNvPr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fr-FR" dirty="0"/>
              <a:t>Axis Configuration – Motion Profile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15E7EE4-6C01-4081-966B-00799E395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6</a:t>
            </a:fld>
            <a:endParaRPr lang="en-US" noProof="1"/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4E86C555-9E99-4843-A4BB-B14A478546BC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793069" y="1952368"/>
            <a:ext cx="8917793" cy="3448082"/>
          </a:xfr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BBAAD07-F42A-448C-B542-BBA60006DDF0}"/>
              </a:ext>
            </a:extLst>
          </p:cNvPr>
          <p:cNvSpPr txBox="1"/>
          <p:nvPr/>
        </p:nvSpPr>
        <p:spPr>
          <a:xfrm>
            <a:off x="266699" y="1120346"/>
            <a:ext cx="9742273" cy="56841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Choose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the </a:t>
            </a:r>
            <a:r>
              <a:rPr kumimoji="0" lang="fr-FR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required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CiA402 Motion Profil and insert </a:t>
            </a:r>
            <a:r>
              <a:rPr kumimoji="0" lang="fr-FR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it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in the module, a PDO </a:t>
            </a:r>
            <a:r>
              <a:rPr kumimoji="0" lang="fr-FR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Map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table </a:t>
            </a:r>
            <a:r>
              <a:rPr kumimoji="0" lang="fr-FR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will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be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automatically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generated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4649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ED3F6D8F-B38A-4A97-9451-6721F5737F2E}"/>
              </a:ext>
            </a:extLst>
          </p:cNvPr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US"/>
              <a:t>OMRON PLC with ctrlx Drive on EtherCat CoE</a:t>
            </a:r>
            <a:br>
              <a:rPr lang="en-US"/>
            </a:br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A35038B8-28EB-42ED-A0F6-F0BDBCF188CB}"/>
              </a:ext>
            </a:extLst>
          </p:cNvPr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fr-FR" dirty="0"/>
              <a:t>Link ctrlx Drive to a Motion Axis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511D09C-B2D0-485E-B18D-802C7275F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7</a:t>
            </a:fld>
            <a:endParaRPr lang="en-US" noProof="1"/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1FBF2C0B-E5AC-42DE-AD0B-B2DC478BB0E3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731855" y="1295400"/>
            <a:ext cx="7048185" cy="4168775"/>
          </a:xfr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31E7C43-71CA-4825-A92D-7A5878795084}"/>
              </a:ext>
            </a:extLst>
          </p:cNvPr>
          <p:cNvSpPr txBox="1"/>
          <p:nvPr/>
        </p:nvSpPr>
        <p:spPr>
          <a:xfrm>
            <a:off x="329514" y="1295400"/>
            <a:ext cx="3336324" cy="218920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The Drive has to </a:t>
            </a:r>
            <a:r>
              <a:rPr kumimoji="0" lang="fr-FR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be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linked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to a Motion Axis ans </a:t>
            </a:r>
            <a:r>
              <a:rPr kumimoji="0" lang="fr-FR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assigning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the Process data to Axis </a:t>
            </a:r>
            <a:r>
              <a:rPr kumimoji="0" lang="fr-FR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IOs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53962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44B3AB7D-3149-4B8C-843C-5C318A9D927A}"/>
              </a:ext>
            </a:extLst>
          </p:cNvPr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US"/>
              <a:t>OMRON PLC with ctrlx Drive on EtherCat CoE</a:t>
            </a:r>
            <a:br>
              <a:rPr lang="en-US"/>
            </a:br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016732DD-A592-44B6-98F9-4BBEDFB60B71}"/>
              </a:ext>
            </a:extLst>
          </p:cNvPr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fr-FR" dirty="0"/>
              <a:t>Axis </a:t>
            </a:r>
            <a:r>
              <a:rPr lang="fr-FR" dirty="0" err="1"/>
              <a:t>Scaling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D842095-3705-4857-827B-C78193DBA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8</a:t>
            </a:fld>
            <a:endParaRPr lang="en-US" noProof="1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13122061-B943-4C6D-A32A-3734D14F1B2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/>
              <a:t>The </a:t>
            </a:r>
            <a:r>
              <a:rPr lang="fr-FR" dirty="0" err="1"/>
              <a:t>scaling</a:t>
            </a:r>
            <a:r>
              <a:rPr lang="fr-FR" dirty="0"/>
              <a:t> has to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done</a:t>
            </a:r>
            <a:r>
              <a:rPr lang="fr-FR" dirty="0"/>
              <a:t> in the control </a:t>
            </a:r>
          </a:p>
          <a:p>
            <a:r>
              <a:rPr lang="fr-FR" dirty="0"/>
              <a:t>Exemple for rotary Axis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696463C-489A-408E-9C3E-3EC6FA52A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7373" y="1189341"/>
            <a:ext cx="5945826" cy="420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163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44B3AB7D-3149-4B8C-843C-5C318A9D927A}"/>
              </a:ext>
            </a:extLst>
          </p:cNvPr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US"/>
              <a:t>OMRON PLC with ctrlx Drive on EtherCat CoE</a:t>
            </a:r>
            <a:br>
              <a:rPr lang="en-US"/>
            </a:br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016732DD-A592-44B6-98F9-4BBEDFB60B71}"/>
              </a:ext>
            </a:extLst>
          </p:cNvPr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fr-FR" dirty="0"/>
              <a:t>Axis </a:t>
            </a:r>
            <a:r>
              <a:rPr lang="fr-FR" dirty="0" err="1"/>
              <a:t>Scaling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D842095-3705-4857-827B-C78193DBA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9</a:t>
            </a:fld>
            <a:endParaRPr lang="en-US" noProof="1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13122061-B943-4C6D-A32A-3734D14F1B2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/>
              <a:t>The </a:t>
            </a:r>
            <a:r>
              <a:rPr lang="fr-FR" dirty="0" err="1"/>
              <a:t>scaling</a:t>
            </a:r>
            <a:r>
              <a:rPr lang="fr-FR" dirty="0"/>
              <a:t> has to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done</a:t>
            </a:r>
            <a:r>
              <a:rPr lang="fr-FR" dirty="0"/>
              <a:t> in the control </a:t>
            </a:r>
          </a:p>
          <a:p>
            <a:r>
              <a:rPr lang="fr-FR" dirty="0"/>
              <a:t>Exemple for </a:t>
            </a:r>
            <a:r>
              <a:rPr lang="fr-FR" dirty="0" err="1"/>
              <a:t>Linear</a:t>
            </a:r>
            <a:r>
              <a:rPr lang="fr-FR" dirty="0"/>
              <a:t> Axis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C71EE04-3A77-46AF-921E-A9F28946D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010" y="1572970"/>
            <a:ext cx="6158728" cy="433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73321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TCH_BG1_D2_169.PNG" val="image3.png"/>
  <p:tag name="SAXMLTEMPLATE" val="presentation_169"/>
  <p:tag name="RIGHT_D2.PNG" val="image2.png"/>
  <p:tag name="MLTEMPLATEVERSION" val="1.0"/>
  <p:tag name="BOTTOM_D2_169.PNG" val="image4.png"/>
  <p:tag name="LOGO2_D2.PNG" val="image5.png"/>
  <p:tag name="LOGO_D2.GIF" val="image1.png"/>
  <p:tag name="SAXMLCOMPANYNAME" val="rexroth"/>
  <p:tag name="LOGO_HAEGGLUNDS.PNG" val="image6.pn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1"/>
  <p:tag name="SHAPESETCLASSNAME" val="TitleSupergraphic1"/>
  <p:tag name="COLORSETGROUPCLASSNAME" val="ColorSetGroup1"/>
  <p:tag name="FONTSETGROUPCLASSNAME" val="FontSetGroup1"/>
  <p:tag name="SHAPECLASSNAME" val="LowerTriangle"/>
  <p:tag name="SHAPECLASSPROTECTIONTYPE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1"/>
  <p:tag name="SHAPESETCLASSNAME" val="TitleSupergraphic1"/>
  <p:tag name="COLORSETGROUPCLASSNAME" val="ColorSetGroup1"/>
  <p:tag name="FONTSETGROUPCLASSNAME" val="FontSetGroup1"/>
  <p:tag name="SHAPECLASSNAME" val="UpperTriangle"/>
  <p:tag name="SHAPECLASSPROTECTIONTYPE" val="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Accent1;-2;-2;-2;-2;-2"/>
  <p:tag name="COLORSETCLASSNAME" val="ColorSet1"/>
  <p:tag name="MLI" val="1"/>
  <p:tag name="SHAPESETGROUPCLASSNAME" val="ShapeSetGroup1"/>
  <p:tag name="SHAPESETCLASSNAME" val="TitleSupergraphic2"/>
  <p:tag name="COLORSETGROUPCLASSNAME" val="ColorSetGroup1"/>
  <p:tag name="FONTSETGROUPCLASSNAME" val="FontSetGroup1"/>
  <p:tag name="SHAPECLASSNAME" val="TitlePic2"/>
  <p:tag name="SHAPECLASSPROTECTIONTYPE" val="3"/>
  <p:tag name="ML_SENDTOBACK" val=" 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1"/>
  <p:tag name="SHAPESETCLASSNAME" val="TitleSupergraphic1"/>
  <p:tag name="COLORSETGROUPCLASSNAME" val="ColorSetGroup1"/>
  <p:tag name="FONTSETGROUPCLASSNAME" val="FontSetGroup1"/>
  <p:tag name="SHAPECLASSNAME" val="LowerTriangle"/>
  <p:tag name="SHAPECLASSPROTECTIONTYPE" val="1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1"/>
  <p:tag name="SHAPESETCLASSNAME" val="TitleSupergraphic1"/>
  <p:tag name="COLORSETGROUPCLASSNAME" val="ColorSetGroup1"/>
  <p:tag name="FONTSETGROUPCLASSNAME" val="FontSetGroup1"/>
  <p:tag name="SHAPECLASSNAME" val="UpperTriangle"/>
  <p:tag name="SHAPECLASSPROTECTIONTYPE" val="1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Accent1;-2;-2;-2;-2;-2"/>
  <p:tag name="COLORSETCLASSNAME" val="ColorSet1"/>
  <p:tag name="MLI" val="1"/>
  <p:tag name="SHAPESETGROUPCLASSNAME" val="ShapeSetGroup1"/>
  <p:tag name="SHAPESETCLASSNAME" val="TitleSupergraphic2"/>
  <p:tag name="COLORSETGROUPCLASSNAME" val="ColorSetGroup1"/>
  <p:tag name="FONTSETGROUPCLASSNAME" val="FontSetGroup1"/>
  <p:tag name="SHAPECLASSNAME" val="TitlePic2"/>
  <p:tag name="SHAPECLASSPROTECTIONTYPE" val="3"/>
  <p:tag name="ML_SENDTOBACK" val=" 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1"/>
  <p:tag name="SHAPESETCLASSNAME" val="TitleSupergraphic1"/>
  <p:tag name="COLORSETGROUPCLASSNAME" val="ColorSetGroup1"/>
  <p:tag name="FONTSETGROUPCLASSNAME" val="FontSetGroup1"/>
  <p:tag name="SHAPECLASSNAME" val="LowerTriangle"/>
  <p:tag name="SHAPECLASSPROTECTIONTYP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1"/>
  <p:tag name="SHAPESETCLASSNAME" val="TitleSupergraphic1"/>
  <p:tag name="COLORSETGROUPCLASSNAME" val="ColorSetGroup1"/>
  <p:tag name="FONTSETGROUPCLASSNAME" val="FontSetGroup1"/>
  <p:tag name="SHAPECLASSNAME" val="UpperTriangle"/>
  <p:tag name="SHAPECLASSPROTECTIONTYPE" val="15"/>
</p:tagLst>
</file>

<file path=ppt/theme/theme1.xml><?xml version="1.0" encoding="utf-8"?>
<a:theme xmlns:a="http://schemas.openxmlformats.org/drawingml/2006/main" name="Rexroth NG">
  <a:themeElements>
    <a:clrScheme name="Rexroth">
      <a:dk1>
        <a:srgbClr val="000000"/>
      </a:dk1>
      <a:lt1>
        <a:srgbClr val="FFFFFF"/>
      </a:lt1>
      <a:dk2>
        <a:srgbClr val="424C58"/>
      </a:dk2>
      <a:lt2>
        <a:srgbClr val="B2B3B5"/>
      </a:lt2>
      <a:accent1>
        <a:srgbClr val="002B49"/>
      </a:accent1>
      <a:accent2>
        <a:srgbClr val="00CCFF"/>
      </a:accent2>
      <a:accent3>
        <a:srgbClr val="A3BAC8"/>
      </a:accent3>
      <a:accent4>
        <a:srgbClr val="91F0FF"/>
      </a:accent4>
      <a:accent5>
        <a:srgbClr val="5A7C91"/>
      </a:accent5>
      <a:accent6>
        <a:srgbClr val="DF0024"/>
      </a:accent6>
      <a:hlink>
        <a:srgbClr val="002B49"/>
      </a:hlink>
      <a:folHlink>
        <a:srgbClr val="5A7C91"/>
      </a:folHlink>
    </a:clrScheme>
    <a:fontScheme name="Bosch">
      <a:majorFont>
        <a:latin typeface="Bosch Office Sans"/>
        <a:ea typeface=""/>
        <a:cs typeface=""/>
      </a:majorFont>
      <a:minorFont>
        <a:latin typeface="Bosch Office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9525" cap="flat" cmpd="sng" algn="ctr">
          <a:solidFill>
            <a:srgbClr val="002B49"/>
          </a:solidFill>
          <a:prstDash val="solid"/>
        </a:ln>
        <a:effectLst/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0" cap="none" spc="0" normalizeH="0" baseline="0" noProof="0" dirty="0">
            <a:ln>
              <a:noFill/>
            </a:ln>
            <a:solidFill>
              <a:srgbClr val="000000"/>
            </a:solidFill>
            <a:effectLst/>
            <a:uLnTx/>
            <a:uFillTx/>
            <a:latin typeface="Bosch Office Sans"/>
            <a:ea typeface="+mn-ea"/>
            <a:cs typeface="+mn-cs"/>
          </a:defRPr>
        </a:defPPr>
      </a:lstStyle>
    </a:spDef>
    <a:txDef>
      <a:spPr>
        <a:noFill/>
      </a:spPr>
      <a:bodyPr wrap="square" lIns="0" tIns="0" rIns="0" bIns="0" rtlCol="0">
        <a:noAutofit/>
      </a:bodyPr>
      <a:lstStyle>
        <a:defPPr marR="0" defTabSz="914400" eaLnBrk="1" fontAlgn="auto" latinLnBrk="0" hangingPunct="1">
          <a:lnSpc>
            <a:spcPts val="2300"/>
          </a:lnSpc>
          <a:spcBef>
            <a:spcPts val="50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0" cap="none" spc="0" normalizeH="0" baseline="0" noProof="0" dirty="0" smtClean="0">
            <a:ln>
              <a:noFill/>
            </a:ln>
            <a:solidFill>
              <a:srgbClr val="000000"/>
            </a:solidFill>
            <a:effectLst/>
            <a:uLnTx/>
            <a:uFillTx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1" id="{36EA3799-FAE2-4CE8-997D-EECB2B29FE24}" vid="{C42EF76B-9A9F-4BC9-AE43-33B3AB64C42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saxML>
  <saxMLTemplate>presentation_169</saxMLTemplate>
  <Variablen>
    <Variable>
      <Name>attachmentremark</Name>
      <OrgInhalt/>
      <Wert/>
      <Platzhalter>False</Platzhalter>
      <DocDatenDialog>True</DocDatenDialog>
      <Label>Note de fichiers</Label>
      <FrageVar>False</FrageVar>
      <Prefix/>
      <Suffix/>
      <WegfallVar/>
      <MussFeld>False</MussFeld>
      <InDokument>True</InDokument>
      <Sektion>Rectangle7</Sektion>
      <Reihenfolge>0</Reihenfolge>
    </Variable>
    <Variable>
      <Name>departmentshort</Name>
      <OrgInhalt>DCET/SAE3-FR</OrgInhalt>
      <Wert>DCET/SAE3-FR</Wert>
      <Platzhalter>False</Platzhalter>
      <DocDatenDialog>True</DocDatenDialog>
      <Label>Note de l’auteur</Label>
      <FrageVar>False</FrageVar>
      <Prefix/>
      <Suffix/>
      <WegfallVar/>
      <MussFeld>False</MussFeld>
      <Trenner>
        <VariableVor>confidentiality</VariableVor>
        <VariableVor>businessunit</VariableVor>
        <Zwischen> | </Zwischen>
        <VariableNach>departmentshort</VariableNach>
      </Trenner>
      <InDokument>True</InDokument>
      <Sektion>Bosch_footer_1</Sektion>
      <Reihenfolge/>
    </Variable>
    <Variable>
      <Name>confidentiality</Name>
      <OrgInhalt/>
      <Wert/>
      <Platzhalter>False</Platzhalter>
      <DocDatenDialog>True</DocDatenDialog>
      <Label>Note de confidentialité</Label>
      <FrageVar>False</FrageVar>
      <Prefix/>
      <Suffix/>
      <WegfallVar/>
      <ComboBox>
        <Option>Interne</Option>
        <Option>Confidentiel</Option>
        <Option>Strictement confidentiel</Option>
        <Option/>
      </ComboBox>
      <MussFeld>False</MussFeld>
      <InDokument>True</InDokument>
      <Sektion>Bosch_footer_1</Sektion>
      <Reihenfolge>0</Reihenfolge>
    </Variable>
    <Variable>
      <Name>copyright</Name>
      <OrgInhalt>Tous droits réservés, y compris ceux en relation avec toute utilisation, exploitation, modification, transmission, et dans le cas de dépôts d’un droit de propriété.</OrgInhalt>
      <Wert>Tous droits réservés, y compris ceux en relation avec toute utilisation, exploitation, modification, transmission, et dans le cas de dépôts d’un droit de propriété.</Wert>
      <Platzhalter>False</Platzhalter>
      <DocDatenDialog>False</DocDatenDialog>
      <Label>$tr_copyright$</Label>
      <FrageVar>False</FrageVar>
      <Prefix/>
      <Suffix/>
      <WegfallVar/>
      <MussFeld>False</MussFeld>
      <Trenner>
        <VariableVor>repositoryremark</VariableVor>
        <Zwischen>&lt;br&gt;</Zwischen>
        <VariableNach>copyright</VariableNach>
      </Trenner>
      <InDokument>True</InDokument>
      <Sektion>Bosch_footer_2</Sektion>
      <Reihenfolge/>
    </Variable>
    <Variable>
      <Name>dateformat</Name>
      <OrgInhalt>27/02/2023</OrgInhalt>
      <Wert>27/02/2023</Wert>
      <Platzhalter>False</Platzhalter>
      <DocDatenDialog>True</DocDatenDialog>
      <Label>Date</Label>
      <FrageVar>False</FrageVar>
      <Prefix/>
      <Suffix/>
      <WegfallVar/>
      <MussFeld>False</MussFeld>
      <Trenner>
        <VariableVor>departmentshort</VariableVor>
        <VariableVor>confidentiality</VariableVor>
        <VariableVor>businessunit</VariableVor>
        <Zwischen> | </Zwischen>
        <VariableNach>dateformat</VariableNach>
      </Trenner>
      <InDokument>True</InDokument>
      <Sektion>Bosch_footer_1</Sektion>
      <Reihenfolge>0</Reihenfolge>
    </Variable>
    <Variable>
      <Name>businessunit</Name>
      <OrgInhalt/>
      <Wert/>
      <Platzhalter>False</Platzhalter>
      <DocDatenDialog>False</DocDatenDialog>
      <Label>$tr_businessunit$</Label>
      <FrageVar>False</FrageVar>
      <Prefix/>
      <Suffix/>
      <WegfallVar/>
      <MussFeld>False</MussFeld>
      <Trenner>
        <VariableVor>confidentiality</VariableVor>
        <Zwischen> | </Zwischen>
        <VariableNach>businessunit</VariableNach>
      </Trenner>
      <InDokument>True</InDokument>
      <Sektion>Bosch_footer_1</Sektion>
      <Reihenfolge>0</Reihenfolge>
    </Variable>
    <Variable>
      <Name>repositoryremark</Name>
      <OrgInhalt/>
      <Wert/>
      <Platzhalter>False</Platzhalter>
      <DocDatenDialog>True</DocDatenDialog>
      <Label>Note de fichier</Label>
      <FrageVar>False</FrageVar>
      <Prefix/>
      <Suffix/>
      <WegfallVar/>
      <MussFeld>False</MussFeld>
      <InDokument>True</InDokument>
      <Sektion>Bosch_footer_2</Sektion>
      <Reihenfolge>0</Reihenfolge>
    </Variable>
  </Variablen>
</saxML>
</file>

<file path=customXml/item2.xml><?xml version="1.0" encoding="utf-8"?>
<sax_Colors>
  <Line size="7">
    <Color val="002B49"/>
    <Color val="91F0FF"/>
    <Color val="5A7C91"/>
  </Line>
  <Line size="7">
    <Color val="00CCFF"/>
    <Color val="A3BAC8"/>
    <Color val="DF0024"/>
  </Line>
  <Line size="7">
    <Color val="0066A2"/>
    <Color val="0082AE"/>
    <Color val="2A958D"/>
    <Color val="67A356"/>
  </Line>
  <Line size="7">
    <Color val="7FB2D0"/>
    <Color val="7FC0D6"/>
    <Color val="94CAC6"/>
    <Color val="B3D1A1"/>
  </Line>
  <Line size="7">
    <Color val="AEC32B"/>
    <Color val="EBD417"/>
    <Color val="FBB034"/>
    <Color val="F47932"/>
  </Line>
  <Line size="7">
    <Color val="D6E195"/>
    <Color val="F5E98B"/>
    <Color val="FDD799"/>
    <Color val="F9BC98"/>
  </Line>
  <Line size="7">
    <Color val="5A7C91"/>
    <Color val="819EB1"/>
    <Color val="A3BAC8"/>
    <Color val="CFDDE7"/>
  </Line>
  <Line size="7">
    <Color val="E5EEF2"/>
    <Color val="808080"/>
    <Color val="969696"/>
    <Color val="C0C0C0"/>
  </Line>
</sax_Colors>
</file>

<file path=customXml/itemProps1.xml><?xml version="1.0" encoding="utf-8"?>
<ds:datastoreItem xmlns:ds="http://schemas.openxmlformats.org/officeDocument/2006/customXml" ds:itemID="{F380EBFA-E2FD-45DD-8CA9-AEA47FCF9342}">
  <ds:schemaRefs/>
</ds:datastoreItem>
</file>

<file path=customXml/itemProps2.xml><?xml version="1.0" encoding="utf-8"?>
<ds:datastoreItem xmlns:ds="http://schemas.openxmlformats.org/officeDocument/2006/customXml" ds:itemID="{D0252559-44F8-474C-B66D-E357B88E32C2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presentation_169_1</Template>
  <TotalTime>1927</TotalTime>
  <Words>321</Words>
  <Application>Microsoft Office PowerPoint</Application>
  <PresentationFormat>Personnalisé</PresentationFormat>
  <Paragraphs>54</Paragraphs>
  <Slides>12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20" baseType="lpstr">
      <vt:lpstr>Arial</vt:lpstr>
      <vt:lpstr>Bosch Office Sans</vt:lpstr>
      <vt:lpstr>Calibri</vt:lpstr>
      <vt:lpstr>Calibri Light</vt:lpstr>
      <vt:lpstr>Wingdings</vt:lpstr>
      <vt:lpstr>Wingdings 3</vt:lpstr>
      <vt:lpstr>Rexroth NG</vt:lpstr>
      <vt:lpstr>Package</vt:lpstr>
      <vt:lpstr>OMRON PLC with ctrlx Drive on EtherCat CoE </vt:lpstr>
      <vt:lpstr>Test Bench Information</vt:lpstr>
      <vt:lpstr>Ctrlx Drive </vt:lpstr>
      <vt:lpstr>XML Files installation</vt:lpstr>
      <vt:lpstr>Create Project and add ctrx Drive</vt:lpstr>
      <vt:lpstr>Axis Configuration – Motion Profile</vt:lpstr>
      <vt:lpstr>Link ctrlx Drive to a Motion Axis </vt:lpstr>
      <vt:lpstr>Axis Scaling</vt:lpstr>
      <vt:lpstr>Axis Scaling</vt:lpstr>
      <vt:lpstr>Présentation PowerPoint</vt:lpstr>
      <vt:lpstr>Programming</vt:lpstr>
      <vt:lpstr>Read- Write paramaters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OMRON PLC with ctrlx Drive on EtherCat CoE </dc:title>
  <dc:creator>Hadji Yacine (DCFR/STF2)</dc:creator>
  <cp:lastModifiedBy>Hadji Yacine (DCFR/STF2)</cp:lastModifiedBy>
  <cp:revision>1</cp:revision>
  <dcterms:created xsi:type="dcterms:W3CDTF">2023-02-27T14:44:49Z</dcterms:created>
  <dcterms:modified xsi:type="dcterms:W3CDTF">2023-02-28T22:52:43Z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ttachmentremark">
    <vt:lpwstr>$attachmentremark$</vt:lpwstr>
  </property>
  <property fmtid="{D5CDD505-2E9C-101B-9397-08002B2CF9AE}" pid="3" name="confidentiality">
    <vt:lpwstr>$confidentiality$</vt:lpwstr>
  </property>
  <property fmtid="{D5CDD505-2E9C-101B-9397-08002B2CF9AE}" pid="4" name="copyright">
    <vt:lpwstr>$copyright$</vt:lpwstr>
  </property>
  <property fmtid="{D5CDD505-2E9C-101B-9397-08002B2CF9AE}" pid="5" name="dateformat">
    <vt:lpwstr>$dateformat$</vt:lpwstr>
  </property>
  <property fmtid="{D5CDD505-2E9C-101B-9397-08002B2CF9AE}" pid="6" name="businessunit">
    <vt:lpwstr>$businessunit$</vt:lpwstr>
  </property>
  <property fmtid="{D5CDD505-2E9C-101B-9397-08002B2CF9AE}" pid="7" name="repositoryremark">
    <vt:lpwstr>$repositoryremark$</vt:lpwstr>
  </property>
</Properties>
</file>