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notesMasterIdLst>
    <p:notesMasterId r:id="rId8"/>
  </p:notesMasterIdLst>
  <p:sldIdLst>
    <p:sldId id="256" r:id="rId4"/>
    <p:sldId id="259" r:id="rId5"/>
    <p:sldId id="257" r:id="rId6"/>
    <p:sldId id="258" r:id="rId7"/>
  </p:sldIdLst>
  <p:sldSz cx="10969625" cy="6170613"/>
  <p:notesSz cx="6858000" cy="9144000"/>
  <p:custDataLst>
    <p:tags r:id="rId9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1pPr>
    <a:lvl2pPr marL="4111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2pPr>
    <a:lvl3pPr marL="8222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3pPr>
    <a:lvl4pPr marL="123341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4pPr>
    <a:lvl5pPr marL="16445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5pPr>
    <a:lvl6pPr marL="2055686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6pPr>
    <a:lvl7pPr marL="2466823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7pPr>
    <a:lvl8pPr marL="2877960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8pPr>
    <a:lvl9pPr marL="3289097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5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911F-CEAF-4F0B-98BD-EFB38C6572AA}" type="datetimeFigureOut">
              <a:rPr lang="de-DE" smtClean="0"/>
              <a:t>16.06.2023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D48B2-9EB0-4B37-9B35-FC11E2EA535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315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1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60000" y="1440000"/>
            <a:ext cx="10346100" cy="4021000"/>
          </a:xfrm>
          <a:ln w="0">
            <a:noFill/>
          </a:ln>
          <a:effectLst/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8600"/>
              </a:lnSpc>
              <a:spcBef>
                <a:spcPts val="0"/>
              </a:spcBef>
              <a:defRPr sz="8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noProof="1"/>
              <a:t>Präs. Titel hinzufügen</a:t>
            </a:r>
          </a:p>
        </p:txBody>
      </p:sp>
      <p:sp>
        <p:nvSpPr>
          <p:cNvPr id="2" name="BackgroundPicture1">
            <a:extLst>
              <a:ext uri="{FF2B5EF4-FFF2-40B4-BE49-F238E27FC236}">
                <a16:creationId xmlns:a16="http://schemas.microsoft.com/office/drawing/2014/main" id="{4C67D05B-02EA-1693-2D4B-CA7DCC429FBA}"/>
              </a:ext>
            </a:extLst>
          </p:cNvPr>
          <p:cNvSpPr/>
          <p:nvPr userDrawn="1"/>
        </p:nvSpPr>
        <p:spPr>
          <a:xfrm>
            <a:off x="0" y="0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3" name="BackgroundPicture2">
            <a:extLst>
              <a:ext uri="{FF2B5EF4-FFF2-40B4-BE49-F238E27FC236}">
                <a16:creationId xmlns:a16="http://schemas.microsoft.com/office/drawing/2014/main" id="{984B3BDF-3DD4-0AD5-2FB3-85808C585D9C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4CC023B5-22C1-14E9-33D3-94BB9F1111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C06A1-B4B3-3ED8-6674-D4EC3FE9E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22300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8" orient="horz" pos="905" userDrawn="1">
          <p15:clr>
            <a:srgbClr val="FBAE40"/>
          </p15:clr>
        </p15:guide>
        <p15:guide id="23" orient="horz" pos="3440" userDrawn="1">
          <p15:clr>
            <a:srgbClr val="FBAE40"/>
          </p15:clr>
        </p15:guide>
        <p15:guide id="24" pos="224" userDrawn="1">
          <p15:clr>
            <a:srgbClr val="FBAE40"/>
          </p15:clr>
        </p15:guide>
        <p15:guide id="25" pos="674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Picture2">
            <a:extLst>
              <a:ext uri="{FF2B5EF4-FFF2-40B4-BE49-F238E27FC236}">
                <a16:creationId xmlns:a16="http://schemas.microsoft.com/office/drawing/2014/main" id="{284D3B4C-9D1A-C467-D10D-AB5759B15402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47FD3E56-5E06-6DD1-4756-46DE63EF80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8" name="Footer">
            <a:extLst>
              <a:ext uri="{FF2B5EF4-FFF2-40B4-BE49-F238E27FC236}">
                <a16:creationId xmlns:a16="http://schemas.microsoft.com/office/drawing/2014/main" id="{FEB6F6A5-A529-92B9-55FE-058CB9D1E984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E311C0AE-2DE4-8E96-7B13-6B9BCE05E56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8" name="slide_title">
            <a:extLst>
              <a:ext uri="{FF2B5EF4-FFF2-40B4-BE49-F238E27FC236}">
                <a16:creationId xmlns:a16="http://schemas.microsoft.com/office/drawing/2014/main" id="{8466D3B3-E7C3-4CBE-9A38-5FE8BF51AAEA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3F3E027D-9EE5-4C12-9974-36EA025C35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10330" y="1295400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7561580" y="1295400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3" name="Rectangle7">
            <a:extLst>
              <a:ext uri="{FF2B5EF4-FFF2-40B4-BE49-F238E27FC236}">
                <a16:creationId xmlns:a16="http://schemas.microsoft.com/office/drawing/2014/main" id="{79759149-285E-4F0E-938E-7199B34084B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3108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5" pos="2134" userDrawn="1">
          <p15:clr>
            <a:srgbClr val="FBAE40"/>
          </p15:clr>
        </p15:guide>
        <p15:guide id="6" pos="4763" userDrawn="1">
          <p15:clr>
            <a:srgbClr val="FBAE40"/>
          </p15:clr>
        </p15:guide>
        <p15:guide id="7" pos="6734" userDrawn="1">
          <p15:clr>
            <a:srgbClr val="FBAE40"/>
          </p15:clr>
        </p15:guide>
        <p15:guide id="8" pos="2463" userDrawn="1">
          <p15:clr>
            <a:srgbClr val="FBAE40"/>
          </p15:clr>
        </p15:guide>
        <p15:guide id="9" pos="4434" userDrawn="1">
          <p15:clr>
            <a:srgbClr val="FBAE40"/>
          </p15:clr>
        </p15:guide>
        <p15:guide id="12" orient="horz" pos="163" userDrawn="1">
          <p15:clr>
            <a:srgbClr val="FBAE40"/>
          </p15:clr>
        </p15:guide>
        <p15:guide id="13" orient="horz" pos="408" userDrawn="1">
          <p15:clr>
            <a:srgbClr val="FBAE40"/>
          </p15:clr>
        </p15:guide>
        <p15:guide id="14" orient="horz" pos="653" userDrawn="1">
          <p15:clr>
            <a:srgbClr val="FBAE40"/>
          </p15:clr>
        </p15:guide>
        <p15:guide id="16" orient="horz" pos="3441" userDrawn="1">
          <p15:clr>
            <a:srgbClr val="FBAE40"/>
          </p15:clr>
        </p15:guide>
        <p15:guide id="17" orient="horz" pos="81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E311C0AE-2DE4-8E96-7B13-6B9BCE05E56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8" name="slide_title">
            <a:extLst>
              <a:ext uri="{FF2B5EF4-FFF2-40B4-BE49-F238E27FC236}">
                <a16:creationId xmlns:a16="http://schemas.microsoft.com/office/drawing/2014/main" id="{8466D3B3-E7C3-4CBE-9A38-5FE8BF51AAEA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3F3E027D-9EE5-4C12-9974-36EA025C35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10330" y="1295400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7561580" y="1295400"/>
            <a:ext cx="312928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3" name="Rectangle7">
            <a:extLst>
              <a:ext uri="{FF2B5EF4-FFF2-40B4-BE49-F238E27FC236}">
                <a16:creationId xmlns:a16="http://schemas.microsoft.com/office/drawing/2014/main" id="{79759149-285E-4F0E-938E-7199B34084B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5200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5" pos="2134" userDrawn="1">
          <p15:clr>
            <a:srgbClr val="FBAE40"/>
          </p15:clr>
        </p15:guide>
        <p15:guide id="6" pos="4763" userDrawn="1">
          <p15:clr>
            <a:srgbClr val="FBAE40"/>
          </p15:clr>
        </p15:guide>
        <p15:guide id="7" pos="6734" userDrawn="1">
          <p15:clr>
            <a:srgbClr val="FBAE40"/>
          </p15:clr>
        </p15:guide>
        <p15:guide id="8" pos="2463" userDrawn="1">
          <p15:clr>
            <a:srgbClr val="FBAE40"/>
          </p15:clr>
        </p15:guide>
        <p15:guide id="9" pos="4434" userDrawn="1">
          <p15:clr>
            <a:srgbClr val="FBAE40"/>
          </p15:clr>
        </p15:guide>
        <p15:guide id="12" orient="horz" pos="163" userDrawn="1">
          <p15:clr>
            <a:srgbClr val="FBAE40"/>
          </p15:clr>
        </p15:guide>
        <p15:guide id="13" orient="horz" pos="408" userDrawn="1">
          <p15:clr>
            <a:srgbClr val="FBAE40"/>
          </p15:clr>
        </p15:guide>
        <p15:guide id="14" orient="horz" pos="653" userDrawn="1">
          <p15:clr>
            <a:srgbClr val="FBAE40"/>
          </p15:clr>
        </p15:guide>
        <p15:guide id="16" orient="horz" pos="3441" userDrawn="1">
          <p15:clr>
            <a:srgbClr val="FBAE40"/>
          </p15:clr>
        </p15:guide>
        <p15:guide id="17" orient="horz" pos="81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nly title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Picture2">
            <a:extLst>
              <a:ext uri="{FF2B5EF4-FFF2-40B4-BE49-F238E27FC236}">
                <a16:creationId xmlns:a16="http://schemas.microsoft.com/office/drawing/2014/main" id="{A3B84066-6035-D150-79DB-E6F73AC521F1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8D3D88F3-124D-A588-B32B-5F582719A3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5" name="Footer">
            <a:extLst>
              <a:ext uri="{FF2B5EF4-FFF2-40B4-BE49-F238E27FC236}">
                <a16:creationId xmlns:a16="http://schemas.microsoft.com/office/drawing/2014/main" id="{BD91427E-BF6D-0732-4C28-E8C9868C5F89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/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9" name="slide_title">
            <a:extLst>
              <a:ext uri="{FF2B5EF4-FFF2-40B4-BE49-F238E27FC236}">
                <a16:creationId xmlns:a16="http://schemas.microsoft.com/office/drawing/2014/main" id="{CE9D89DE-4B7A-4152-8E47-903CAF20AB0B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7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3804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652" userDrawn="1">
          <p15:clr>
            <a:srgbClr val="FBAE40"/>
          </p15:clr>
        </p15:guide>
        <p15:guide id="16" orient="horz" pos="3440" userDrawn="1">
          <p15:clr>
            <a:srgbClr val="FBAE40"/>
          </p15:clr>
        </p15:guide>
        <p15:guide id="17" orient="horz" pos="81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ly title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/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9" name="slide_title">
            <a:extLst>
              <a:ext uri="{FF2B5EF4-FFF2-40B4-BE49-F238E27FC236}">
                <a16:creationId xmlns:a16="http://schemas.microsoft.com/office/drawing/2014/main" id="{CE9D89DE-4B7A-4152-8E47-903CAF20AB0B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7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2274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652" userDrawn="1">
          <p15:clr>
            <a:srgbClr val="FBAE40"/>
          </p15:clr>
        </p15:guide>
        <p15:guide id="16" orient="horz" pos="3440" userDrawn="1">
          <p15:clr>
            <a:srgbClr val="FBAE40"/>
          </p15:clr>
        </p15:guide>
        <p15:guide id="17" orient="horz" pos="81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Picture2">
            <a:extLst>
              <a:ext uri="{FF2B5EF4-FFF2-40B4-BE49-F238E27FC236}">
                <a16:creationId xmlns:a16="http://schemas.microsoft.com/office/drawing/2014/main" id="{3B05D91A-C1FF-A6F6-AAA3-00AF31E1E895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F1A856B7-C428-C201-2653-305370B180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4" name="Footer">
            <a:extLst>
              <a:ext uri="{FF2B5EF4-FFF2-40B4-BE49-F238E27FC236}">
                <a16:creationId xmlns:a16="http://schemas.microsoft.com/office/drawing/2014/main" id="{71FC0F82-13F9-DC6E-A1F6-AF573CDEF10A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8" name="Rectangle7">
            <a:extLst>
              <a:ext uri="{FF2B5EF4-FFF2-40B4-BE49-F238E27FC236}">
                <a16:creationId xmlns:a16="http://schemas.microsoft.com/office/drawing/2014/main" id="{C868D9BE-A299-4D0B-87AF-B491FAE5FD28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503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8" name="Rectangle7">
            <a:extLst>
              <a:ext uri="{FF2B5EF4-FFF2-40B4-BE49-F238E27FC236}">
                <a16:creationId xmlns:a16="http://schemas.microsoft.com/office/drawing/2014/main" id="{C868D9BE-A299-4D0B-87AF-B491FAE5FD28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4551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inverted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D0B4C65B-5C1D-97B1-3581-7174A46E4AC6}"/>
              </a:ext>
            </a:extLst>
          </p:cNvPr>
          <p:cNvSpPr/>
          <p:nvPr userDrawn="1"/>
        </p:nvSpPr>
        <p:spPr>
          <a:xfrm>
            <a:off x="1" y="1"/>
            <a:ext cx="10969625" cy="5832001"/>
          </a:xfrm>
          <a:custGeom>
            <a:avLst/>
            <a:gdLst>
              <a:gd name="connsiteX0" fmla="*/ 0 w 10969625"/>
              <a:gd name="connsiteY0" fmla="*/ 0 h 5832001"/>
              <a:gd name="connsiteX1" fmla="*/ 10969625 w 10969625"/>
              <a:gd name="connsiteY1" fmla="*/ 0 h 5832001"/>
              <a:gd name="connsiteX2" fmla="*/ 10969625 w 10969625"/>
              <a:gd name="connsiteY2" fmla="*/ 5252613 h 5832001"/>
              <a:gd name="connsiteX3" fmla="*/ 1 w 10969625"/>
              <a:gd name="connsiteY3" fmla="*/ 5821413 h 5832001"/>
              <a:gd name="connsiteX4" fmla="*/ 1 w 10969625"/>
              <a:gd name="connsiteY4" fmla="*/ 5832001 h 5832001"/>
              <a:gd name="connsiteX5" fmla="*/ 0 w 10969625"/>
              <a:gd name="connsiteY5" fmla="*/ 5832001 h 58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69625" h="5832001"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5832001"/>
                </a:lnTo>
                <a:lnTo>
                  <a:pt x="0" y="5832001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979326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230F02C8-06A0-3C62-8810-6966389142AC}"/>
              </a:ext>
            </a:extLst>
          </p:cNvPr>
          <p:cNvSpPr>
            <a:spLocks noGrp="1"/>
          </p:cNvSpPr>
          <p:nvPr>
            <p:ph type="pic" sz="quarter" idx="1" hasCustomPrompt="1"/>
          </p:nvPr>
        </p:nvSpPr>
        <p:spPr>
          <a:xfrm>
            <a:off x="0" y="0"/>
            <a:ext cx="10969625" cy="6170613"/>
          </a:xfrm>
          <a:custGeom>
            <a:avLst/>
            <a:gdLst>
              <a:gd name="connsiteX0" fmla="*/ 1 w 10969625"/>
              <a:gd name="connsiteY0" fmla="*/ 6170400 h 6170613"/>
              <a:gd name="connsiteX1" fmla="*/ 2 w 10969625"/>
              <a:gd name="connsiteY1" fmla="*/ 6170400 h 6170613"/>
              <a:gd name="connsiteX2" fmla="*/ 2 w 10969625"/>
              <a:gd name="connsiteY2" fmla="*/ 6170613 h 6170613"/>
              <a:gd name="connsiteX3" fmla="*/ 1 w 10969625"/>
              <a:gd name="connsiteY3" fmla="*/ 6170613 h 6170613"/>
              <a:gd name="connsiteX4" fmla="*/ 0 w 10969625"/>
              <a:gd name="connsiteY4" fmla="*/ 0 h 6170613"/>
              <a:gd name="connsiteX5" fmla="*/ 10969625 w 10969625"/>
              <a:gd name="connsiteY5" fmla="*/ 0 h 6170613"/>
              <a:gd name="connsiteX6" fmla="*/ 10969625 w 10969625"/>
              <a:gd name="connsiteY6" fmla="*/ 5252613 h 6170613"/>
              <a:gd name="connsiteX7" fmla="*/ 1 w 10969625"/>
              <a:gd name="connsiteY7" fmla="*/ 5821413 h 6170613"/>
              <a:gd name="connsiteX8" fmla="*/ 1 w 10969625"/>
              <a:gd name="connsiteY8" fmla="*/ 6170400 h 6170613"/>
              <a:gd name="connsiteX9" fmla="*/ 0 w 10969625"/>
              <a:gd name="connsiteY9" fmla="*/ 6170400 h 617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69625" h="6170613">
                <a:moveTo>
                  <a:pt x="1" y="6170400"/>
                </a:moveTo>
                <a:lnTo>
                  <a:pt x="2" y="6170400"/>
                </a:lnTo>
                <a:lnTo>
                  <a:pt x="2" y="6170613"/>
                </a:lnTo>
                <a:lnTo>
                  <a:pt x="1" y="6170613"/>
                </a:lnTo>
                <a:close/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6170400"/>
                </a:lnTo>
                <a:lnTo>
                  <a:pt x="0" y="6170400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550000"/>
              </a:lnSpc>
              <a:buFontTx/>
              <a:buNone/>
              <a:defRPr sz="1200"/>
            </a:lvl1pPr>
          </a:lstStyle>
          <a:p>
            <a:r>
              <a:rPr lang="en-US"/>
              <a:t>Bild hinzufügen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37539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icture dark 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ogo">
            <a:extLst>
              <a:ext uri="{FF2B5EF4-FFF2-40B4-BE49-F238E27FC236}">
                <a16:creationId xmlns:a16="http://schemas.microsoft.com/office/drawing/2014/main" id="{F1A856B7-C428-C201-2653-305370B180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4" name="Footer">
            <a:extLst>
              <a:ext uri="{FF2B5EF4-FFF2-40B4-BE49-F238E27FC236}">
                <a16:creationId xmlns:a16="http://schemas.microsoft.com/office/drawing/2014/main" id="{71FC0F82-13F9-DC6E-A1F6-AF573CDEF10A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8BA72D09-8BBC-E855-D374-A752108073D0}"/>
              </a:ext>
            </a:extLst>
          </p:cNvPr>
          <p:cNvSpPr>
            <a:spLocks noGrp="1"/>
          </p:cNvSpPr>
          <p:nvPr>
            <p:ph type="pic" sz="quarter" idx="1" hasCustomPrompt="1"/>
          </p:nvPr>
        </p:nvSpPr>
        <p:spPr>
          <a:xfrm>
            <a:off x="0" y="0"/>
            <a:ext cx="10969625" cy="6170613"/>
          </a:xfrm>
          <a:custGeom>
            <a:avLst/>
            <a:gdLst>
              <a:gd name="connsiteX0" fmla="*/ 1 w 10969625"/>
              <a:gd name="connsiteY0" fmla="*/ 6170400 h 6170613"/>
              <a:gd name="connsiteX1" fmla="*/ 2 w 10969625"/>
              <a:gd name="connsiteY1" fmla="*/ 6170400 h 6170613"/>
              <a:gd name="connsiteX2" fmla="*/ 2 w 10969625"/>
              <a:gd name="connsiteY2" fmla="*/ 6170613 h 6170613"/>
              <a:gd name="connsiteX3" fmla="*/ 1 w 10969625"/>
              <a:gd name="connsiteY3" fmla="*/ 6170613 h 6170613"/>
              <a:gd name="connsiteX4" fmla="*/ 0 w 10969625"/>
              <a:gd name="connsiteY4" fmla="*/ 0 h 6170613"/>
              <a:gd name="connsiteX5" fmla="*/ 10969625 w 10969625"/>
              <a:gd name="connsiteY5" fmla="*/ 0 h 6170613"/>
              <a:gd name="connsiteX6" fmla="*/ 10969625 w 10969625"/>
              <a:gd name="connsiteY6" fmla="*/ 5252613 h 6170613"/>
              <a:gd name="connsiteX7" fmla="*/ 1 w 10969625"/>
              <a:gd name="connsiteY7" fmla="*/ 5821413 h 6170613"/>
              <a:gd name="connsiteX8" fmla="*/ 1 w 10969625"/>
              <a:gd name="connsiteY8" fmla="*/ 6170400 h 6170613"/>
              <a:gd name="connsiteX9" fmla="*/ 0 w 10969625"/>
              <a:gd name="connsiteY9" fmla="*/ 6170400 h 617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69625" h="6170613">
                <a:moveTo>
                  <a:pt x="1" y="6170400"/>
                </a:moveTo>
                <a:lnTo>
                  <a:pt x="2" y="6170400"/>
                </a:lnTo>
                <a:lnTo>
                  <a:pt x="2" y="6170613"/>
                </a:lnTo>
                <a:lnTo>
                  <a:pt x="1" y="6170613"/>
                </a:lnTo>
                <a:close/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6170400"/>
                </a:lnTo>
                <a:lnTo>
                  <a:pt x="0" y="6170400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550000"/>
              </a:lnSpc>
              <a:buFontTx/>
              <a:buNone/>
              <a:defRPr sz="1200"/>
            </a:lvl1pPr>
          </a:lstStyle>
          <a:p>
            <a:r>
              <a:rPr lang="en-US"/>
              <a:t>Bild hinzufügen</a:t>
            </a:r>
          </a:p>
        </p:txBody>
      </p:sp>
    </p:spTree>
    <p:extLst>
      <p:ext uri="{BB962C8B-B14F-4D97-AF65-F5344CB8AC3E}">
        <p14:creationId xmlns:p14="http://schemas.microsoft.com/office/powerpoint/2010/main" val="3812635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 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51D8A0BF-E7D8-435F-B9C3-A76C4BF3DA1B}"/>
              </a:ext>
            </a:extLst>
          </p:cNvPr>
          <p:cNvSpPr/>
          <p:nvPr userDrawn="1"/>
        </p:nvSpPr>
        <p:spPr>
          <a:xfrm>
            <a:off x="1" y="1"/>
            <a:ext cx="10969625" cy="5832001"/>
          </a:xfrm>
          <a:custGeom>
            <a:avLst/>
            <a:gdLst>
              <a:gd name="connsiteX0" fmla="*/ 0 w 10969625"/>
              <a:gd name="connsiteY0" fmla="*/ 0 h 5832001"/>
              <a:gd name="connsiteX1" fmla="*/ 10969625 w 10969625"/>
              <a:gd name="connsiteY1" fmla="*/ 0 h 5832001"/>
              <a:gd name="connsiteX2" fmla="*/ 10969625 w 10969625"/>
              <a:gd name="connsiteY2" fmla="*/ 5252613 h 5832001"/>
              <a:gd name="connsiteX3" fmla="*/ 1 w 10969625"/>
              <a:gd name="connsiteY3" fmla="*/ 5821413 h 5832001"/>
              <a:gd name="connsiteX4" fmla="*/ 1 w 10969625"/>
              <a:gd name="connsiteY4" fmla="*/ 5832001 h 5832001"/>
              <a:gd name="connsiteX5" fmla="*/ 0 w 10969625"/>
              <a:gd name="connsiteY5" fmla="*/ 5832001 h 58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69625" h="5832001"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5832001"/>
                </a:lnTo>
                <a:lnTo>
                  <a:pt x="0" y="5832001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7" name="BackgroundPicture1">
            <a:extLst>
              <a:ext uri="{FF2B5EF4-FFF2-40B4-BE49-F238E27FC236}">
                <a16:creationId xmlns:a16="http://schemas.microsoft.com/office/drawing/2014/main" id="{BB2FA1A4-34FB-D2E1-6F36-8B92F5F6D096}"/>
              </a:ext>
            </a:extLst>
          </p:cNvPr>
          <p:cNvSpPr/>
          <p:nvPr userDrawn="1"/>
        </p:nvSpPr>
        <p:spPr>
          <a:xfrm>
            <a:off x="0" y="0"/>
            <a:ext cx="3592801" cy="2844001"/>
          </a:xfrm>
          <a:custGeom>
            <a:avLst/>
            <a:gdLst/>
            <a:ahLst/>
            <a:cxnLst/>
            <a:rect l="0" t="0" r="0" b="0"/>
            <a:pathLst>
              <a:path w="3592801" h="2844001">
                <a:moveTo>
                  <a:pt x="0" y="0"/>
                </a:moveTo>
                <a:lnTo>
                  <a:pt x="0" y="558000"/>
                </a:lnTo>
                <a:lnTo>
                  <a:pt x="3474000" y="378000"/>
                </a:lnTo>
                <a:lnTo>
                  <a:pt x="3592800" y="2656800"/>
                </a:lnTo>
                <a:lnTo>
                  <a:pt x="0" y="2844000"/>
                </a:lnTo>
                <a:lnTo>
                  <a:pt x="0" y="55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6" name="Chapter_titleonly">
            <a:extLst>
              <a:ext uri="{FF2B5EF4-FFF2-40B4-BE49-F238E27FC236}">
                <a16:creationId xmlns:a16="http://schemas.microsoft.com/office/drawing/2014/main" id="{EE80FFE3-B9B2-433E-9111-10990FD419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15002" y="979879"/>
            <a:ext cx="6712689" cy="4245265"/>
          </a:xfrm>
          <a:ln w="0">
            <a:noFill/>
          </a:ln>
          <a:effectLst/>
        </p:spPr>
        <p:txBody>
          <a:bodyPr lIns="0" tIns="0" rIns="0" bIns="0" anchor="t" anchorCtr="0"/>
          <a:lstStyle>
            <a:lvl1pPr algn="l">
              <a:lnSpc>
                <a:spcPts val="4400"/>
              </a:lnSpc>
              <a:defRPr sz="4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noProof="1"/>
              <a:t>Kapitel­überschrift hinzufügen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BB61E12-9C07-4A09-BA5B-31ED760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6699" y="5923477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35D5699-EBBF-348D-43D5-F0A7964625AF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266400" y="910800"/>
            <a:ext cx="2916000" cy="1310400"/>
          </a:xfrm>
        </p:spPr>
        <p:txBody>
          <a:bodyPr/>
          <a:lstStyle>
            <a:lvl1pPr marL="0" indent="0" algn="ctr">
              <a:lnSpc>
                <a:spcPct val="89000"/>
              </a:lnSpc>
              <a:spcBef>
                <a:spcPts val="0"/>
              </a:spcBef>
              <a:buFontTx/>
              <a:buNone/>
              <a:defRPr sz="12000">
                <a:solidFill>
                  <a:schemeClr val="bg1"/>
                </a:solidFill>
                <a:latin typeface="+mj-lt"/>
              </a:defRPr>
            </a:lvl1pPr>
            <a:lvl2pPr marL="233983" indent="0">
              <a:buFontTx/>
              <a:buNone/>
              <a:defRPr>
                <a:solidFill>
                  <a:schemeClr val="bg1"/>
                </a:solidFill>
              </a:defRPr>
            </a:lvl2pPr>
            <a:lvl3pPr marL="525561" indent="0">
              <a:buFontTx/>
              <a:buNone/>
              <a:defRPr>
                <a:solidFill>
                  <a:schemeClr val="bg1"/>
                </a:solidFill>
              </a:defRPr>
            </a:lvl3pPr>
            <a:lvl4pPr marL="748745" indent="0">
              <a:buFontTx/>
              <a:buNone/>
              <a:defRPr>
                <a:solidFill>
                  <a:schemeClr val="bg1"/>
                </a:solidFill>
              </a:defRPr>
            </a:lvl4pPr>
            <a:lvl5pPr marL="74874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28809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8" userDrawn="1">
          <p15:clr>
            <a:srgbClr val="FBAE40"/>
          </p15:clr>
        </p15:guide>
        <p15:guide id="1" pos="6761" userDrawn="1">
          <p15:clr>
            <a:srgbClr val="FBAE40"/>
          </p15:clr>
        </p15:guide>
        <p15:guide id="10" orient="horz" pos="631" userDrawn="1">
          <p15:clr>
            <a:srgbClr val="FBAE40"/>
          </p15:clr>
        </p15:guide>
        <p15:guide id="11" orient="horz" pos="3441" userDrawn="1">
          <p15:clr>
            <a:srgbClr val="FBAE40"/>
          </p15:clr>
        </p15:guide>
        <p15:guide id="12" pos="252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2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F21F40C-BA51-788F-EAA1-C877C872B50A}"/>
              </a:ext>
            </a:extLst>
          </p:cNvPr>
          <p:cNvSpPr/>
          <p:nvPr userDrawn="1"/>
        </p:nvSpPr>
        <p:spPr>
          <a:xfrm>
            <a:off x="1" y="349201"/>
            <a:ext cx="10969625" cy="5482801"/>
          </a:xfrm>
          <a:custGeom>
            <a:avLst/>
            <a:gdLst>
              <a:gd name="connsiteX0" fmla="*/ 10969625 w 10969625"/>
              <a:gd name="connsiteY0" fmla="*/ 0 h 5482801"/>
              <a:gd name="connsiteX1" fmla="*/ 10969625 w 10969625"/>
              <a:gd name="connsiteY1" fmla="*/ 4903413 h 5482801"/>
              <a:gd name="connsiteX2" fmla="*/ 1 w 10969625"/>
              <a:gd name="connsiteY2" fmla="*/ 5472213 h 5482801"/>
              <a:gd name="connsiteX3" fmla="*/ 1 w 10969625"/>
              <a:gd name="connsiteY3" fmla="*/ 5482801 h 5482801"/>
              <a:gd name="connsiteX4" fmla="*/ 0 w 10969625"/>
              <a:gd name="connsiteY4" fmla="*/ 5482801 h 5482801"/>
              <a:gd name="connsiteX5" fmla="*/ 0 w 10969625"/>
              <a:gd name="connsiteY5" fmla="*/ 568800 h 5482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69625" h="5482801">
                <a:moveTo>
                  <a:pt x="10969625" y="0"/>
                </a:moveTo>
                <a:lnTo>
                  <a:pt x="10969625" y="4903413"/>
                </a:lnTo>
                <a:lnTo>
                  <a:pt x="1" y="5472213"/>
                </a:lnTo>
                <a:lnTo>
                  <a:pt x="1" y="5482801"/>
                </a:lnTo>
                <a:lnTo>
                  <a:pt x="0" y="5482801"/>
                </a:lnTo>
                <a:lnTo>
                  <a:pt x="0" y="568800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60000" y="1440000"/>
            <a:ext cx="10346100" cy="4021000"/>
          </a:xfrm>
          <a:ln w="0">
            <a:noFill/>
          </a:ln>
          <a:effectLst/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8600"/>
              </a:lnSpc>
              <a:spcBef>
                <a:spcPts val="0"/>
              </a:spcBef>
              <a:defRPr sz="8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noProof="1"/>
              <a:t>Präs. Titel hinzufügen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36E187B1-0E63-E4C5-B68A-E4C50B0C8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038" y="5592014"/>
            <a:ext cx="1009142" cy="40513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9AD324-3F15-1D01-F90C-2B6497AD8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621930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8" orient="horz" pos="905" userDrawn="1">
          <p15:clr>
            <a:srgbClr val="FBAE40"/>
          </p15:clr>
        </p15:guide>
        <p15:guide id="23" orient="horz" pos="3440" userDrawn="1">
          <p15:clr>
            <a:srgbClr val="FBAE40"/>
          </p15:clr>
        </p15:guide>
        <p15:guide id="24" pos="224" userDrawn="1">
          <p15:clr>
            <a:srgbClr val="FBAE40"/>
          </p15:clr>
        </p15:guide>
        <p15:guide id="25" pos="6744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temen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D9255C0C-3CE5-3402-E5ED-C9340115F932}"/>
              </a:ext>
            </a:extLst>
          </p:cNvPr>
          <p:cNvSpPr/>
          <p:nvPr userDrawn="1"/>
        </p:nvSpPr>
        <p:spPr>
          <a:xfrm>
            <a:off x="1" y="1"/>
            <a:ext cx="10969625" cy="5832001"/>
          </a:xfrm>
          <a:custGeom>
            <a:avLst/>
            <a:gdLst>
              <a:gd name="connsiteX0" fmla="*/ 0 w 10969625"/>
              <a:gd name="connsiteY0" fmla="*/ 0 h 5832001"/>
              <a:gd name="connsiteX1" fmla="*/ 10969625 w 10969625"/>
              <a:gd name="connsiteY1" fmla="*/ 0 h 5832001"/>
              <a:gd name="connsiteX2" fmla="*/ 10969625 w 10969625"/>
              <a:gd name="connsiteY2" fmla="*/ 5252613 h 5832001"/>
              <a:gd name="connsiteX3" fmla="*/ 1 w 10969625"/>
              <a:gd name="connsiteY3" fmla="*/ 5821413 h 5832001"/>
              <a:gd name="connsiteX4" fmla="*/ 1 w 10969625"/>
              <a:gd name="connsiteY4" fmla="*/ 5832001 h 5832001"/>
              <a:gd name="connsiteX5" fmla="*/ 0 w 10969625"/>
              <a:gd name="connsiteY5" fmla="*/ 5832001 h 58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69625" h="5832001"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5832001"/>
                </a:lnTo>
                <a:lnTo>
                  <a:pt x="0" y="5832001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" y="504000"/>
            <a:ext cx="10452100" cy="4692102"/>
          </a:xfrm>
        </p:spPr>
        <p:txBody>
          <a:bodyPr anchor="ctr" anchorCtr="0"/>
          <a:lstStyle>
            <a:lvl1pPr>
              <a:lnSpc>
                <a:spcPct val="90000"/>
              </a:lnSpc>
              <a:defRPr sz="6000" i="0">
                <a:solidFill>
                  <a:schemeClr val="accent2"/>
                </a:solidFill>
              </a:defRPr>
            </a:lvl1pPr>
          </a:lstStyle>
          <a:p>
            <a:r>
              <a:rPr lang="en-US" noProof="1"/>
              <a:t>Fazit hinzufügen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7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53235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4" userDrawn="1">
          <p15:clr>
            <a:srgbClr val="FBAE40"/>
          </p15:clr>
        </p15:guide>
        <p15:guide id="10" orient="horz" pos="315" userDrawn="1">
          <p15:clr>
            <a:srgbClr val="FBAE40"/>
          </p15:clr>
        </p15:guide>
        <p15:guide id="11" orient="horz" pos="3279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inverted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AD5DC8FD-DD8D-4735-695B-A649A05C3DAC}"/>
              </a:ext>
            </a:extLst>
          </p:cNvPr>
          <p:cNvSpPr/>
          <p:nvPr userDrawn="1"/>
        </p:nvSpPr>
        <p:spPr>
          <a:xfrm>
            <a:off x="1" y="1"/>
            <a:ext cx="10969625" cy="5832001"/>
          </a:xfrm>
          <a:custGeom>
            <a:avLst/>
            <a:gdLst>
              <a:gd name="connsiteX0" fmla="*/ 0 w 10969625"/>
              <a:gd name="connsiteY0" fmla="*/ 0 h 5832001"/>
              <a:gd name="connsiteX1" fmla="*/ 10969625 w 10969625"/>
              <a:gd name="connsiteY1" fmla="*/ 0 h 5832001"/>
              <a:gd name="connsiteX2" fmla="*/ 10969625 w 10969625"/>
              <a:gd name="connsiteY2" fmla="*/ 5252613 h 5832001"/>
              <a:gd name="connsiteX3" fmla="*/ 1 w 10969625"/>
              <a:gd name="connsiteY3" fmla="*/ 5821413 h 5832001"/>
              <a:gd name="connsiteX4" fmla="*/ 1 w 10969625"/>
              <a:gd name="connsiteY4" fmla="*/ 5832001 h 5832001"/>
              <a:gd name="connsiteX5" fmla="*/ 0 w 10969625"/>
              <a:gd name="connsiteY5" fmla="*/ 5832001 h 58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69625" h="5832001">
                <a:moveTo>
                  <a:pt x="0" y="0"/>
                </a:moveTo>
                <a:lnTo>
                  <a:pt x="10969625" y="0"/>
                </a:lnTo>
                <a:lnTo>
                  <a:pt x="10969625" y="5252613"/>
                </a:lnTo>
                <a:lnTo>
                  <a:pt x="1" y="5821413"/>
                </a:lnTo>
                <a:lnTo>
                  <a:pt x="1" y="5832001"/>
                </a:lnTo>
                <a:lnTo>
                  <a:pt x="0" y="5832001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3" name="Chapter_titleonly">
            <a:extLst>
              <a:ext uri="{FF2B5EF4-FFF2-40B4-BE49-F238E27FC236}">
                <a16:creationId xmlns:a16="http://schemas.microsoft.com/office/drawing/2014/main" id="{BE09DEEA-7110-245B-5AD2-75A29B3BA8E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5" name="slide_title">
            <a:extLst>
              <a:ext uri="{FF2B5EF4-FFF2-40B4-BE49-F238E27FC236}">
                <a16:creationId xmlns:a16="http://schemas.microsoft.com/office/drawing/2014/main" id="{C0A6F091-52AD-4C0A-8D32-80EE860A9980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D46C5CB-CB38-4AD2-99D2-34C738DF30C0}"/>
              </a:ext>
            </a:extLst>
          </p:cNvPr>
          <p:cNvSpPr>
            <a:spLocks noGrp="1"/>
          </p:cNvSpPr>
          <p:nvPr>
            <p:ph sz="quarter" idx="1" hasCustomPrompt="1"/>
          </p:nvPr>
        </p:nvSpPr>
        <p:spPr>
          <a:xfrm>
            <a:off x="259080" y="1295400"/>
            <a:ext cx="10452100" cy="41681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4156331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652" userDrawn="1">
          <p15:clr>
            <a:srgbClr val="FBAE40"/>
          </p15:clr>
        </p15:guide>
        <p15:guide id="16" orient="horz" pos="816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vertical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CC85B92C-CEA1-B1A6-4D15-68BA84C81FDE}"/>
              </a:ext>
            </a:extLst>
          </p:cNvPr>
          <p:cNvSpPr/>
          <p:nvPr userDrawn="1"/>
        </p:nvSpPr>
        <p:spPr>
          <a:xfrm>
            <a:off x="1" y="1"/>
            <a:ext cx="10969625" cy="5821412"/>
          </a:xfrm>
          <a:custGeom>
            <a:avLst/>
            <a:gdLst>
              <a:gd name="connsiteX0" fmla="*/ 0 w 10969625"/>
              <a:gd name="connsiteY0" fmla="*/ 0 h 5821412"/>
              <a:gd name="connsiteX1" fmla="*/ 10969625 w 10969625"/>
              <a:gd name="connsiteY1" fmla="*/ 0 h 5821412"/>
              <a:gd name="connsiteX2" fmla="*/ 10969625 w 10969625"/>
              <a:gd name="connsiteY2" fmla="*/ 5252612 h 5821412"/>
              <a:gd name="connsiteX3" fmla="*/ 0 w 10969625"/>
              <a:gd name="connsiteY3" fmla="*/ 5821412 h 582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69625" h="5821412">
                <a:moveTo>
                  <a:pt x="0" y="0"/>
                </a:moveTo>
                <a:lnTo>
                  <a:pt x="10969625" y="0"/>
                </a:lnTo>
                <a:lnTo>
                  <a:pt x="10969625" y="5252612"/>
                </a:lnTo>
                <a:lnTo>
                  <a:pt x="0" y="5821412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63EE3D-5B1A-EE02-BCE2-D4A0FE325CBC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>
          <a:xfrm>
            <a:off x="5683308" y="1371600"/>
            <a:ext cx="5018314" cy="4087298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+mj-lt"/>
              </a:defRPr>
            </a:lvl1pPr>
            <a:lvl2pPr>
              <a:defRPr sz="2400" b="1">
                <a:solidFill>
                  <a:schemeClr val="bg1"/>
                </a:solidFill>
                <a:latin typeface="+mj-lt"/>
              </a:defRPr>
            </a:lvl2pPr>
            <a:lvl3pPr>
              <a:defRPr sz="2400" b="1">
                <a:solidFill>
                  <a:schemeClr val="bg1"/>
                </a:solidFill>
                <a:latin typeface="+mj-lt"/>
              </a:defRPr>
            </a:lvl3pPr>
            <a:lvl4pPr>
              <a:defRPr sz="2400" b="1">
                <a:solidFill>
                  <a:schemeClr val="bg1"/>
                </a:solidFill>
                <a:latin typeface="+mj-lt"/>
              </a:defRPr>
            </a:lvl4pPr>
            <a:lvl5pPr>
              <a:defRPr sz="2400" b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21315564-2908-E39A-1AE8-D9CEE3539F37}"/>
              </a:ext>
            </a:extLst>
          </p:cNvPr>
          <p:cNvSpPr>
            <a:spLocks noGrp="1"/>
          </p:cNvSpPr>
          <p:nvPr>
            <p:ph type="pic" sz="quarter" idx="1" hasCustomPrompt="1"/>
          </p:nvPr>
        </p:nvSpPr>
        <p:spPr>
          <a:xfrm>
            <a:off x="1" y="1"/>
            <a:ext cx="5486400" cy="5821413"/>
          </a:xfrm>
          <a:custGeom>
            <a:avLst/>
            <a:gdLst>
              <a:gd name="connsiteX0" fmla="*/ 0 w 5486400"/>
              <a:gd name="connsiteY0" fmla="*/ 0 h 5821413"/>
              <a:gd name="connsiteX1" fmla="*/ 5486400 w 5486400"/>
              <a:gd name="connsiteY1" fmla="*/ 0 h 5821413"/>
              <a:gd name="connsiteX2" fmla="*/ 5486400 w 5486400"/>
              <a:gd name="connsiteY2" fmla="*/ 5536931 h 5821413"/>
              <a:gd name="connsiteX3" fmla="*/ 0 w 5486400"/>
              <a:gd name="connsiteY3" fmla="*/ 5821413 h 582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5821413">
                <a:moveTo>
                  <a:pt x="0" y="0"/>
                </a:moveTo>
                <a:lnTo>
                  <a:pt x="5486400" y="0"/>
                </a:lnTo>
                <a:lnTo>
                  <a:pt x="5486400" y="5536931"/>
                </a:lnTo>
                <a:lnTo>
                  <a:pt x="0" y="5821413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550000"/>
              </a:lnSpc>
              <a:buFontTx/>
              <a:buNone/>
              <a:defRPr sz="1200"/>
            </a:lvl1pPr>
          </a:lstStyle>
          <a:p>
            <a:r>
              <a:rPr lang="en-US"/>
              <a:t>Bild hinzufügen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10EE55D-35FD-EB98-A902-8C0417DB5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79999" y="259200"/>
            <a:ext cx="6026101" cy="914400"/>
          </a:xfrm>
          <a:solidFill>
            <a:schemeClr val="accent2"/>
          </a:solidFill>
          <a:ln w="0">
            <a:noFill/>
          </a:ln>
          <a:effectLst/>
        </p:spPr>
        <p:txBody>
          <a:bodyPr wrap="none" lIns="230400" tIns="169200" rIns="230400" bIns="50400" anchor="t" anchorCtr="0">
            <a:noAutofit/>
          </a:bodyPr>
          <a:lstStyle>
            <a:lvl1pPr algn="l">
              <a:lnSpc>
                <a:spcPts val="5400"/>
              </a:lnSpc>
              <a:defRPr sz="5000" b="1" i="0" cap="none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1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6976679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5" userDrawn="1">
          <p15:clr>
            <a:srgbClr val="FBAE40"/>
          </p15:clr>
        </p15:guide>
        <p15:guide id="2" orient="horz" pos="3440" userDrawn="1">
          <p15:clr>
            <a:srgbClr val="FBAE40"/>
          </p15:clr>
        </p15:guide>
        <p15:guide id="3" pos="166" userDrawn="1">
          <p15:clr>
            <a:srgbClr val="FBAE40"/>
          </p15:clr>
        </p15:guide>
        <p15:guide id="4" pos="6744" userDrawn="1">
          <p15:clr>
            <a:srgbClr val="FBAE40"/>
          </p15:clr>
        </p15:guide>
        <p15:guide id="5" orient="horz" pos="162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Picture2">
            <a:extLst>
              <a:ext uri="{FF2B5EF4-FFF2-40B4-BE49-F238E27FC236}">
                <a16:creationId xmlns:a16="http://schemas.microsoft.com/office/drawing/2014/main" id="{9F4F8A00-0989-FEAD-D127-59325AD26110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29C23F0C-EB63-1D22-28D2-C6B83FB9B2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10" name="Footer">
            <a:extLst>
              <a:ext uri="{FF2B5EF4-FFF2-40B4-BE49-F238E27FC236}">
                <a16:creationId xmlns:a16="http://schemas.microsoft.com/office/drawing/2014/main" id="{A06149E1-C7E9-E474-E1DD-47C75CD7DB77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D8DBEFB5-7FD9-DE0E-BF93-9044327DD412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 algn="l" defTabSz="914333" rtl="0" eaLnBrk="1" latinLnBrk="0" hangingPunct="1"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9" name="slide_title">
            <a:extLst>
              <a:ext uri="{FF2B5EF4-FFF2-40B4-BE49-F238E27FC236}">
                <a16:creationId xmlns:a16="http://schemas.microsoft.com/office/drawing/2014/main" id="{DF7F8884-B1F7-469D-8614-E93F2AA1E3DD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90449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54990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4" hasCustomPrompt="1"/>
          </p:nvPr>
        </p:nvSpPr>
        <p:spPr>
          <a:xfrm>
            <a:off x="819531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4" name="Rectangle7">
            <a:extLst>
              <a:ext uri="{FF2B5EF4-FFF2-40B4-BE49-F238E27FC236}">
                <a16:creationId xmlns:a16="http://schemas.microsoft.com/office/drawing/2014/main" id="{3A9A741C-7644-4810-ABAF-465822FC0D7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1336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1748" userDrawn="1">
          <p15:clr>
            <a:srgbClr val="FBAE40"/>
          </p15:clr>
        </p15:guide>
        <p15:guide id="6" pos="3496" userDrawn="1">
          <p15:clr>
            <a:srgbClr val="FBAE40"/>
          </p15:clr>
        </p15:guide>
        <p15:guide id="7" pos="5080" userDrawn="1">
          <p15:clr>
            <a:srgbClr val="FBAE40"/>
          </p15:clr>
        </p15:guide>
        <p15:guide id="8" pos="1829" userDrawn="1">
          <p15:clr>
            <a:srgbClr val="FBAE40"/>
          </p15:clr>
        </p15:guide>
        <p15:guide id="9" pos="3414" userDrawn="1">
          <p15:clr>
            <a:srgbClr val="FBAE40"/>
          </p15:clr>
        </p15:guide>
        <p15:guide id="10" pos="5162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163" userDrawn="1">
          <p15:clr>
            <a:srgbClr val="FBAE40"/>
          </p15:clr>
        </p15:guide>
        <p15:guide id="15" orient="horz" pos="651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  <p15:guide id="18" orient="horz" pos="816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light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D8DBEFB5-7FD9-DE0E-BF93-9044327DD412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9" name="slide_title">
            <a:extLst>
              <a:ext uri="{FF2B5EF4-FFF2-40B4-BE49-F238E27FC236}">
                <a16:creationId xmlns:a16="http://schemas.microsoft.com/office/drawing/2014/main" id="{DF7F8884-B1F7-469D-8614-E93F2AA1E3DD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90449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54990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4" hasCustomPrompt="1"/>
          </p:nvPr>
        </p:nvSpPr>
        <p:spPr>
          <a:xfrm>
            <a:off x="819531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4" name="Rectangle7">
            <a:extLst>
              <a:ext uri="{FF2B5EF4-FFF2-40B4-BE49-F238E27FC236}">
                <a16:creationId xmlns:a16="http://schemas.microsoft.com/office/drawing/2014/main" id="{3A9A741C-7644-4810-ABAF-465822FC0D7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3114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1748" userDrawn="1">
          <p15:clr>
            <a:srgbClr val="FBAE40"/>
          </p15:clr>
        </p15:guide>
        <p15:guide id="6" pos="3496" userDrawn="1">
          <p15:clr>
            <a:srgbClr val="FBAE40"/>
          </p15:clr>
        </p15:guide>
        <p15:guide id="7" pos="5080" userDrawn="1">
          <p15:clr>
            <a:srgbClr val="FBAE40"/>
          </p15:clr>
        </p15:guide>
        <p15:guide id="8" pos="1829" userDrawn="1">
          <p15:clr>
            <a:srgbClr val="FBAE40"/>
          </p15:clr>
        </p15:guide>
        <p15:guide id="9" pos="3414" userDrawn="1">
          <p15:clr>
            <a:srgbClr val="FBAE40"/>
          </p15:clr>
        </p15:guide>
        <p15:guide id="10" pos="5162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163" userDrawn="1">
          <p15:clr>
            <a:srgbClr val="FBAE40"/>
          </p15:clr>
        </p15:guide>
        <p15:guide id="15" orient="horz" pos="653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  <p15:guide id="18" orient="horz" pos="816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x 2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Picture2">
            <a:extLst>
              <a:ext uri="{FF2B5EF4-FFF2-40B4-BE49-F238E27FC236}">
                <a16:creationId xmlns:a16="http://schemas.microsoft.com/office/drawing/2014/main" id="{359291F1-565C-F218-4CE2-BD3E99D3A801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4F473A07-BA6A-88A5-8BE3-01DDC66EFE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10" name="Footer">
            <a:extLst>
              <a:ext uri="{FF2B5EF4-FFF2-40B4-BE49-F238E27FC236}">
                <a16:creationId xmlns:a16="http://schemas.microsoft.com/office/drawing/2014/main" id="{EF6C1B0E-9C94-35D8-89B6-B28F9E8E27D7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6372C0C5-D72E-7D9D-6C6C-76C096623AC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 algn="l" defTabSz="914333" rtl="0" eaLnBrk="1" latinLnBrk="0" hangingPunct="1"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9" name="slide_title">
            <a:extLst>
              <a:ext uri="{FF2B5EF4-FFF2-40B4-BE49-F238E27FC236}">
                <a16:creationId xmlns:a16="http://schemas.microsoft.com/office/drawing/2014/main" id="{0CD4A6A4-B685-4664-A9F2-206AFF03DCDC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5852160" y="1295400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9080" y="3444239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4" hasCustomPrompt="1"/>
          </p:nvPr>
        </p:nvSpPr>
        <p:spPr>
          <a:xfrm>
            <a:off x="5852160" y="3444239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4" name="Rectangle7">
            <a:extLst>
              <a:ext uri="{FF2B5EF4-FFF2-40B4-BE49-F238E27FC236}">
                <a16:creationId xmlns:a16="http://schemas.microsoft.com/office/drawing/2014/main" id="{43F0E5D0-784C-433E-AAB0-40D43C1BCBA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6284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3224" userDrawn="1">
          <p15:clr>
            <a:srgbClr val="FBAE40"/>
          </p15:clr>
        </p15:guide>
        <p15:guide id="6" pos="3686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653" userDrawn="1">
          <p15:clr>
            <a:srgbClr val="FBAE40"/>
          </p15:clr>
        </p15:guide>
        <p15:guide id="15" orient="horz" pos="816" userDrawn="1">
          <p15:clr>
            <a:srgbClr val="FBAE40"/>
          </p15:clr>
        </p15:guide>
        <p15:guide id="16" orient="horz" pos="2088" userDrawn="1">
          <p15:clr>
            <a:srgbClr val="FBAE40"/>
          </p15:clr>
        </p15:guide>
        <p15:guide id="18" orient="horz" pos="2169" userDrawn="1">
          <p15:clr>
            <a:srgbClr val="FBAE40"/>
          </p15:clr>
        </p15:guide>
        <p15:guide id="19" orient="horz" pos="3441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2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6372C0C5-D72E-7D9D-6C6C-76C096623AC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9" name="slide_title">
            <a:extLst>
              <a:ext uri="{FF2B5EF4-FFF2-40B4-BE49-F238E27FC236}">
                <a16:creationId xmlns:a16="http://schemas.microsoft.com/office/drawing/2014/main" id="{0CD4A6A4-B685-4664-A9F2-206AFF03DCDC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5852160" y="1295400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9080" y="3444239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4" hasCustomPrompt="1"/>
          </p:nvPr>
        </p:nvSpPr>
        <p:spPr>
          <a:xfrm>
            <a:off x="5852160" y="3444239"/>
            <a:ext cx="485902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4" name="Rectangle7">
            <a:extLst>
              <a:ext uri="{FF2B5EF4-FFF2-40B4-BE49-F238E27FC236}">
                <a16:creationId xmlns:a16="http://schemas.microsoft.com/office/drawing/2014/main" id="{43F0E5D0-784C-433E-AAB0-40D43C1BCBA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93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3224" userDrawn="1">
          <p15:clr>
            <a:srgbClr val="FBAE40"/>
          </p15:clr>
        </p15:guide>
        <p15:guide id="6" pos="3686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653" userDrawn="1">
          <p15:clr>
            <a:srgbClr val="FBAE40"/>
          </p15:clr>
        </p15:guide>
        <p15:guide id="15" orient="horz" pos="810" userDrawn="1">
          <p15:clr>
            <a:srgbClr val="FBAE40"/>
          </p15:clr>
        </p15:guide>
        <p15:guide id="16" orient="horz" pos="2088" userDrawn="1">
          <p15:clr>
            <a:srgbClr val="FBAE40"/>
          </p15:clr>
        </p15:guide>
        <p15:guide id="18" orient="horz" pos="2169" userDrawn="1">
          <p15:clr>
            <a:srgbClr val="FBAE40"/>
          </p15:clr>
        </p15:guide>
        <p15:guide id="19" orient="horz" pos="3441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x 2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Picture2">
            <a:extLst>
              <a:ext uri="{FF2B5EF4-FFF2-40B4-BE49-F238E27FC236}">
                <a16:creationId xmlns:a16="http://schemas.microsoft.com/office/drawing/2014/main" id="{1F7F4591-4F3A-F059-FE88-E0C99517F055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AB3D9825-4CC4-DB18-4D42-83E09589E6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12" name="Footer">
            <a:extLst>
              <a:ext uri="{FF2B5EF4-FFF2-40B4-BE49-F238E27FC236}">
                <a16:creationId xmlns:a16="http://schemas.microsoft.com/office/drawing/2014/main" id="{36A6E8AA-C9D7-15B3-F28F-8101AC9B090D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F3D71E1B-DBA6-809E-FDB6-D0134DEB0E3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 algn="l" defTabSz="914333" rtl="0" eaLnBrk="1" latinLnBrk="0" hangingPunct="1"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21" name="slide_title">
            <a:extLst>
              <a:ext uri="{FF2B5EF4-FFF2-40B4-BE49-F238E27FC236}">
                <a16:creationId xmlns:a16="http://schemas.microsoft.com/office/drawing/2014/main" id="{37C7D613-AF63-4D59-A3E7-00A3988669EF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3910330" y="129540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5" hasCustomPrompt="1"/>
          </p:nvPr>
        </p:nvSpPr>
        <p:spPr>
          <a:xfrm>
            <a:off x="7561580" y="129540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half" idx="4" hasCustomPrompt="1"/>
          </p:nvPr>
        </p:nvSpPr>
        <p:spPr>
          <a:xfrm>
            <a:off x="391033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half" idx="6" hasCustomPrompt="1"/>
          </p:nvPr>
        </p:nvSpPr>
        <p:spPr>
          <a:xfrm>
            <a:off x="756158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6" name="Rectangle7">
            <a:extLst>
              <a:ext uri="{FF2B5EF4-FFF2-40B4-BE49-F238E27FC236}">
                <a16:creationId xmlns:a16="http://schemas.microsoft.com/office/drawing/2014/main" id="{C680F8C7-4715-4E6C-829A-E87F16C03BB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5564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36" userDrawn="1">
          <p15:clr>
            <a:srgbClr val="FBAE40"/>
          </p15:clr>
        </p15:guide>
        <p15:guide id="5" pos="2134" userDrawn="1">
          <p15:clr>
            <a:srgbClr val="FBAE40"/>
          </p15:clr>
        </p15:guide>
        <p15:guide id="6" pos="2463" userDrawn="1">
          <p15:clr>
            <a:srgbClr val="FBAE40"/>
          </p15:clr>
        </p15:guide>
        <p15:guide id="7" pos="4434" userDrawn="1">
          <p15:clr>
            <a:srgbClr val="FBAE40"/>
          </p15:clr>
        </p15:guide>
        <p15:guide id="8" pos="4763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2087" userDrawn="1">
          <p15:clr>
            <a:srgbClr val="FBAE40"/>
          </p15:clr>
        </p15:guide>
        <p15:guide id="18" orient="horz" pos="816" userDrawn="1">
          <p15:clr>
            <a:srgbClr val="FBAE40"/>
          </p15:clr>
        </p15:guide>
        <p15:guide id="19" orient="horz" pos="2088" userDrawn="1">
          <p15:clr>
            <a:srgbClr val="FBAE40"/>
          </p15:clr>
        </p15:guide>
        <p15:guide id="20" orient="horz" pos="2169" userDrawn="1">
          <p15:clr>
            <a:srgbClr val="FBAE40"/>
          </p15:clr>
        </p15:guide>
        <p15:guide id="21" orient="horz" pos="3441" userDrawn="1">
          <p15:clr>
            <a:srgbClr val="FBAE40"/>
          </p15:clr>
        </p15:guide>
        <p15:guide id="27" orient="horz" pos="652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2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F3D71E1B-DBA6-809E-FDB6-D0134DEB0E3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 algn="l" defTabSz="914333" rtl="0" eaLnBrk="1" latinLnBrk="0" hangingPunct="1"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21" name="slide_title">
            <a:extLst>
              <a:ext uri="{FF2B5EF4-FFF2-40B4-BE49-F238E27FC236}">
                <a16:creationId xmlns:a16="http://schemas.microsoft.com/office/drawing/2014/main" id="{37C7D613-AF63-4D59-A3E7-00A3988669EF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3910330" y="129540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5" hasCustomPrompt="1"/>
          </p:nvPr>
        </p:nvSpPr>
        <p:spPr>
          <a:xfrm>
            <a:off x="7561580" y="129540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half" idx="4" hasCustomPrompt="1"/>
          </p:nvPr>
        </p:nvSpPr>
        <p:spPr>
          <a:xfrm>
            <a:off x="391033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half" idx="6" hasCustomPrompt="1"/>
          </p:nvPr>
        </p:nvSpPr>
        <p:spPr>
          <a:xfrm>
            <a:off x="7561580" y="3444240"/>
            <a:ext cx="312928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6" name="Rectangle7">
            <a:extLst>
              <a:ext uri="{FF2B5EF4-FFF2-40B4-BE49-F238E27FC236}">
                <a16:creationId xmlns:a16="http://schemas.microsoft.com/office/drawing/2014/main" id="{C680F8C7-4715-4E6C-829A-E87F16C03BB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2577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36" userDrawn="1">
          <p15:clr>
            <a:srgbClr val="FBAE40"/>
          </p15:clr>
        </p15:guide>
        <p15:guide id="5" pos="2134" userDrawn="1">
          <p15:clr>
            <a:srgbClr val="FBAE40"/>
          </p15:clr>
        </p15:guide>
        <p15:guide id="6" pos="2463" userDrawn="1">
          <p15:clr>
            <a:srgbClr val="FBAE40"/>
          </p15:clr>
        </p15:guide>
        <p15:guide id="7" pos="4434" userDrawn="1">
          <p15:clr>
            <a:srgbClr val="FBAE40"/>
          </p15:clr>
        </p15:guide>
        <p15:guide id="8" pos="4763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2087" userDrawn="1">
          <p15:clr>
            <a:srgbClr val="FBAE40"/>
          </p15:clr>
        </p15:guide>
        <p15:guide id="18" orient="horz" pos="816" userDrawn="1">
          <p15:clr>
            <a:srgbClr val="FBAE40"/>
          </p15:clr>
        </p15:guide>
        <p15:guide id="19" orient="horz" pos="2088" userDrawn="1">
          <p15:clr>
            <a:srgbClr val="FBAE40"/>
          </p15:clr>
        </p15:guide>
        <p15:guide id="20" orient="horz" pos="2169" userDrawn="1">
          <p15:clr>
            <a:srgbClr val="FBAE40"/>
          </p15:clr>
        </p15:guide>
        <p15:guide id="21" orient="horz" pos="3441" userDrawn="1">
          <p15:clr>
            <a:srgbClr val="FBAE40"/>
          </p15:clr>
        </p15:guide>
        <p15:guide id="27" orient="horz" pos="652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x 2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Picture2">
            <a:extLst>
              <a:ext uri="{FF2B5EF4-FFF2-40B4-BE49-F238E27FC236}">
                <a16:creationId xmlns:a16="http://schemas.microsoft.com/office/drawing/2014/main" id="{65CB7899-BD7D-F20D-A74C-931A3B68CABA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F3EC7E27-8B63-8F3F-5011-7C4E91B996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12" name="Footer">
            <a:extLst>
              <a:ext uri="{FF2B5EF4-FFF2-40B4-BE49-F238E27FC236}">
                <a16:creationId xmlns:a16="http://schemas.microsoft.com/office/drawing/2014/main" id="{7CC9E950-335A-16D5-8726-BCB98FCB8AE4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B0C8B8C5-F767-0B03-C680-4DF16170D06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 algn="l" defTabSz="914333" rtl="0" eaLnBrk="1" latinLnBrk="0" hangingPunct="1"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24" name="slide_title">
            <a:extLst>
              <a:ext uri="{FF2B5EF4-FFF2-40B4-BE49-F238E27FC236}">
                <a16:creationId xmlns:a16="http://schemas.microsoft.com/office/drawing/2014/main" id="{311701A3-045D-4465-A625-85AD8C2B322E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2904490" y="129540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8468F8D-277D-4F1A-84A1-62122010643F}"/>
              </a:ext>
            </a:extLst>
          </p:cNvPr>
          <p:cNvSpPr>
            <a:spLocks noGrp="1"/>
          </p:cNvSpPr>
          <p:nvPr>
            <p:ph sz="half" idx="5" hasCustomPrompt="1"/>
          </p:nvPr>
        </p:nvSpPr>
        <p:spPr>
          <a:xfrm>
            <a:off x="5549900" y="1295399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sz="half" idx="7" hasCustomPrompt="1"/>
          </p:nvPr>
        </p:nvSpPr>
        <p:spPr>
          <a:xfrm>
            <a:off x="8195310" y="129540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half" idx="4" hasCustomPrompt="1"/>
          </p:nvPr>
        </p:nvSpPr>
        <p:spPr>
          <a:xfrm>
            <a:off x="290449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B143799E-2832-49D7-9953-45BACACA7549}"/>
              </a:ext>
            </a:extLst>
          </p:cNvPr>
          <p:cNvSpPr>
            <a:spLocks noGrp="1"/>
          </p:cNvSpPr>
          <p:nvPr>
            <p:ph sz="half" idx="6" hasCustomPrompt="1"/>
          </p:nvPr>
        </p:nvSpPr>
        <p:spPr>
          <a:xfrm>
            <a:off x="554990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half" idx="8" hasCustomPrompt="1"/>
          </p:nvPr>
        </p:nvSpPr>
        <p:spPr>
          <a:xfrm>
            <a:off x="819531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21" name="Rectangle7">
            <a:extLst>
              <a:ext uri="{FF2B5EF4-FFF2-40B4-BE49-F238E27FC236}">
                <a16:creationId xmlns:a16="http://schemas.microsoft.com/office/drawing/2014/main" id="{60F530EA-2EFB-4DC6-BA26-465D18FD265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5418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2" userDrawn="1">
          <p15:clr>
            <a:srgbClr val="FBAE40"/>
          </p15:clr>
        </p15:guide>
        <p15:guide id="1" pos="6744" userDrawn="1">
          <p15:clr>
            <a:srgbClr val="FBAE40"/>
          </p15:clr>
        </p15:guide>
        <p15:guide id="5" pos="1748" userDrawn="1">
          <p15:clr>
            <a:srgbClr val="FBAE40"/>
          </p15:clr>
        </p15:guide>
        <p15:guide id="6" pos="1829" userDrawn="1">
          <p15:clr>
            <a:srgbClr val="FBAE40"/>
          </p15:clr>
        </p15:guide>
        <p15:guide id="7" pos="3414" userDrawn="1">
          <p15:clr>
            <a:srgbClr val="FBAE40"/>
          </p15:clr>
        </p15:guide>
        <p15:guide id="8" pos="5162" userDrawn="1">
          <p15:clr>
            <a:srgbClr val="FBAE40"/>
          </p15:clr>
        </p15:guide>
        <p15:guide id="10" orient="horz" pos="162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813" userDrawn="1">
          <p15:clr>
            <a:srgbClr val="FBAE40"/>
          </p15:clr>
        </p15:guide>
        <p15:guide id="16" pos="3496" userDrawn="1">
          <p15:clr>
            <a:srgbClr val="FBAE40"/>
          </p15:clr>
        </p15:guide>
        <p15:guide id="17" pos="5080" userDrawn="1">
          <p15:clr>
            <a:srgbClr val="FBAE40"/>
          </p15:clr>
        </p15:guide>
        <p15:guide id="24" orient="horz" pos="2169" userDrawn="1">
          <p15:clr>
            <a:srgbClr val="FBAE40"/>
          </p15:clr>
        </p15:guide>
        <p15:guide id="25" orient="horz" pos="3441" userDrawn="1">
          <p15:clr>
            <a:srgbClr val="FBAE40"/>
          </p15:clr>
        </p15:guide>
        <p15:guide id="31" orient="horz" pos="652" userDrawn="1">
          <p15:clr>
            <a:srgbClr val="FBAE40"/>
          </p15:clr>
        </p15:guide>
        <p15:guide id="32" orient="horz" pos="208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image 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">
            <a:extLst>
              <a:ext uri="{FF2B5EF4-FFF2-40B4-BE49-F238E27FC236}">
                <a16:creationId xmlns:a16="http://schemas.microsoft.com/office/drawing/2014/main" id="{88040321-5159-B1E3-A5D4-F3AB208880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038" y="5592014"/>
            <a:ext cx="1009142" cy="405130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C07D8637-53DC-E110-5837-5249EC2B8527}"/>
              </a:ext>
            </a:extLst>
          </p:cNvPr>
          <p:cNvSpPr>
            <a:spLocks noGrp="1"/>
          </p:cNvSpPr>
          <p:nvPr>
            <p:ph type="pic" sz="quarter" idx="2" hasCustomPrompt="1"/>
          </p:nvPr>
        </p:nvSpPr>
        <p:spPr>
          <a:xfrm>
            <a:off x="-1" y="349201"/>
            <a:ext cx="10969626" cy="5821413"/>
          </a:xfrm>
          <a:custGeom>
            <a:avLst/>
            <a:gdLst>
              <a:gd name="connsiteX0" fmla="*/ 1 w 10969626"/>
              <a:gd name="connsiteY0" fmla="*/ 5821200 h 5821413"/>
              <a:gd name="connsiteX1" fmla="*/ 2 w 10969626"/>
              <a:gd name="connsiteY1" fmla="*/ 5821200 h 5821413"/>
              <a:gd name="connsiteX2" fmla="*/ 2 w 10969626"/>
              <a:gd name="connsiteY2" fmla="*/ 5821412 h 5821413"/>
              <a:gd name="connsiteX3" fmla="*/ 10969626 w 10969626"/>
              <a:gd name="connsiteY3" fmla="*/ 5821412 h 5821413"/>
              <a:gd name="connsiteX4" fmla="*/ 10969626 w 10969626"/>
              <a:gd name="connsiteY4" fmla="*/ 5821413 h 5821413"/>
              <a:gd name="connsiteX5" fmla="*/ 1 w 10969626"/>
              <a:gd name="connsiteY5" fmla="*/ 5821413 h 5821413"/>
              <a:gd name="connsiteX6" fmla="*/ 10969625 w 10969626"/>
              <a:gd name="connsiteY6" fmla="*/ 0 h 5821413"/>
              <a:gd name="connsiteX7" fmla="*/ 10969625 w 10969626"/>
              <a:gd name="connsiteY7" fmla="*/ 4903412 h 5821413"/>
              <a:gd name="connsiteX8" fmla="*/ 2 w 10969626"/>
              <a:gd name="connsiteY8" fmla="*/ 5472212 h 5821413"/>
              <a:gd name="connsiteX9" fmla="*/ 2 w 10969626"/>
              <a:gd name="connsiteY9" fmla="*/ 5472213 h 5821413"/>
              <a:gd name="connsiteX10" fmla="*/ 1 w 10969626"/>
              <a:gd name="connsiteY10" fmla="*/ 5472213 h 5821413"/>
              <a:gd name="connsiteX11" fmla="*/ 1 w 10969626"/>
              <a:gd name="connsiteY11" fmla="*/ 5821200 h 5821413"/>
              <a:gd name="connsiteX12" fmla="*/ 0 w 10969626"/>
              <a:gd name="connsiteY12" fmla="*/ 5821200 h 5821413"/>
              <a:gd name="connsiteX13" fmla="*/ 0 w 10969626"/>
              <a:gd name="connsiteY13" fmla="*/ 568800 h 582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69626" h="5821413">
                <a:moveTo>
                  <a:pt x="1" y="5821200"/>
                </a:moveTo>
                <a:lnTo>
                  <a:pt x="2" y="5821200"/>
                </a:lnTo>
                <a:lnTo>
                  <a:pt x="2" y="5821412"/>
                </a:lnTo>
                <a:lnTo>
                  <a:pt x="10969626" y="5821412"/>
                </a:lnTo>
                <a:lnTo>
                  <a:pt x="10969626" y="5821413"/>
                </a:lnTo>
                <a:lnTo>
                  <a:pt x="1" y="5821413"/>
                </a:lnTo>
                <a:close/>
                <a:moveTo>
                  <a:pt x="10969625" y="0"/>
                </a:moveTo>
                <a:lnTo>
                  <a:pt x="10969625" y="4903412"/>
                </a:lnTo>
                <a:lnTo>
                  <a:pt x="2" y="5472212"/>
                </a:lnTo>
                <a:lnTo>
                  <a:pt x="2" y="5472213"/>
                </a:lnTo>
                <a:lnTo>
                  <a:pt x="1" y="5472213"/>
                </a:lnTo>
                <a:lnTo>
                  <a:pt x="1" y="5821200"/>
                </a:lnTo>
                <a:lnTo>
                  <a:pt x="0" y="5821200"/>
                </a:lnTo>
                <a:lnTo>
                  <a:pt x="0" y="568800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550000"/>
              </a:lnSpc>
              <a:spcBef>
                <a:spcPts val="0"/>
              </a:spcBef>
              <a:buNone/>
              <a:defRPr sz="1200"/>
            </a:lvl1pPr>
          </a:lstStyle>
          <a:p>
            <a:r>
              <a:rPr lang="en-US"/>
              <a:t>Bild hinzufügen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D84C58A-C176-47E5-9BFB-4C39A331C53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1443656"/>
            <a:ext cx="5159767" cy="1093374"/>
          </a:xfrm>
          <a:solidFill>
            <a:schemeClr val="accent2"/>
          </a:solidFill>
        </p:spPr>
        <p:txBody>
          <a:bodyPr wrap="none" lIns="273600" tIns="208800" rIns="273600" bIns="61200">
            <a:spAutoFit/>
          </a:bodyPr>
          <a:lstStyle>
            <a:lvl1pPr marL="0" indent="0" algn="l">
              <a:lnSpc>
                <a:spcPts val="6400"/>
              </a:lnSpc>
              <a:spcBef>
                <a:spcPts val="0"/>
              </a:spcBef>
              <a:buNone/>
              <a:defRPr sz="60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Bitte Inhalt eingeben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090800" y="259199"/>
            <a:ext cx="8103650" cy="1093374"/>
          </a:xfrm>
          <a:solidFill>
            <a:schemeClr val="accent2"/>
          </a:solidFill>
          <a:ln w="0">
            <a:noFill/>
          </a:ln>
          <a:effectLst/>
        </p:spPr>
        <p:txBody>
          <a:bodyPr wrap="none" lIns="273600" tIns="208800" rIns="273600" bIns="61200" anchor="t" anchorCtr="0">
            <a:spAutoFit/>
          </a:bodyPr>
          <a:lstStyle>
            <a:lvl1pPr algn="l">
              <a:lnSpc>
                <a:spcPts val="6400"/>
              </a:lnSpc>
              <a:defRPr sz="6000" b="1" i="0" cap="none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1"/>
              <a:t>Präs. Titel hinzufügen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047D35-1E20-C15C-5C39-3A0C457D4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76259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2" pos="168" userDrawn="1">
          <p15:clr>
            <a:srgbClr val="FBAE40"/>
          </p15:clr>
        </p15:guide>
        <p15:guide id="15" pos="6744" userDrawn="1">
          <p15:clr>
            <a:srgbClr val="FBAE40"/>
          </p15:clr>
        </p15:guide>
        <p15:guide id="18" orient="horz" pos="3436" userDrawn="1">
          <p15:clr>
            <a:srgbClr val="FBAE40"/>
          </p15:clr>
        </p15:guide>
        <p15:guide id="23" orient="horz" pos="854" userDrawn="1">
          <p15:clr>
            <a:srgbClr val="FBAE40"/>
          </p15:clr>
        </p15:guide>
        <p15:guide id="24" orient="horz" pos="1599" userDrawn="1">
          <p15:clr>
            <a:srgbClr val="FBAE40"/>
          </p15:clr>
        </p15:guide>
        <p15:guide id="25" orient="horz" pos="159" userDrawn="1">
          <p15:clr>
            <a:srgbClr val="FBAE40"/>
          </p15:clr>
        </p15:guide>
        <p15:guide id="26" orient="horz" pos="908" userDrawn="1">
          <p15:clr>
            <a:srgbClr val="FBAE40"/>
          </p15:clr>
        </p15:guide>
        <p15:guide id="27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2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B0C8B8C5-F767-0B03-C680-4DF16170D06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spcBef>
                <a:spcPts val="500"/>
              </a:spcBef>
              <a:buNone/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24" name="slide_title">
            <a:extLst>
              <a:ext uri="{FF2B5EF4-FFF2-40B4-BE49-F238E27FC236}">
                <a16:creationId xmlns:a16="http://schemas.microsoft.com/office/drawing/2014/main" id="{311701A3-045D-4465-A625-85AD8C2B322E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 lang="en-US" sz="2400" b="1" kern="1200" baseline="0" noProof="1">
                <a:solidFill>
                  <a:srgbClr val="00B9E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3" hasCustomPrompt="1"/>
          </p:nvPr>
        </p:nvSpPr>
        <p:spPr>
          <a:xfrm>
            <a:off x="2904490" y="129540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8468F8D-277D-4F1A-84A1-62122010643F}"/>
              </a:ext>
            </a:extLst>
          </p:cNvPr>
          <p:cNvSpPr>
            <a:spLocks noGrp="1"/>
          </p:cNvSpPr>
          <p:nvPr>
            <p:ph sz="half" idx="5" hasCustomPrompt="1"/>
          </p:nvPr>
        </p:nvSpPr>
        <p:spPr>
          <a:xfrm>
            <a:off x="5549900" y="1295399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sz="half" idx="7" hasCustomPrompt="1"/>
          </p:nvPr>
        </p:nvSpPr>
        <p:spPr>
          <a:xfrm>
            <a:off x="8195310" y="129540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half" idx="4" hasCustomPrompt="1"/>
          </p:nvPr>
        </p:nvSpPr>
        <p:spPr>
          <a:xfrm>
            <a:off x="290449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B143799E-2832-49D7-9953-45BACACA7549}"/>
              </a:ext>
            </a:extLst>
          </p:cNvPr>
          <p:cNvSpPr>
            <a:spLocks noGrp="1"/>
          </p:cNvSpPr>
          <p:nvPr>
            <p:ph sz="half" idx="6" hasCustomPrompt="1"/>
          </p:nvPr>
        </p:nvSpPr>
        <p:spPr>
          <a:xfrm>
            <a:off x="554990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half" idx="8" hasCustomPrompt="1"/>
          </p:nvPr>
        </p:nvSpPr>
        <p:spPr>
          <a:xfrm>
            <a:off x="8195310" y="3444240"/>
            <a:ext cx="251587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21" name="Rectangle7">
            <a:extLst>
              <a:ext uri="{FF2B5EF4-FFF2-40B4-BE49-F238E27FC236}">
                <a16:creationId xmlns:a16="http://schemas.microsoft.com/office/drawing/2014/main" id="{60F530EA-2EFB-4DC6-BA26-465D18FD265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1421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2" userDrawn="1">
          <p15:clr>
            <a:srgbClr val="FBAE40"/>
          </p15:clr>
        </p15:guide>
        <p15:guide id="1" pos="6744" userDrawn="1">
          <p15:clr>
            <a:srgbClr val="FBAE40"/>
          </p15:clr>
        </p15:guide>
        <p15:guide id="5" pos="1748" userDrawn="1">
          <p15:clr>
            <a:srgbClr val="FBAE40"/>
          </p15:clr>
        </p15:guide>
        <p15:guide id="6" pos="1829" userDrawn="1">
          <p15:clr>
            <a:srgbClr val="FBAE40"/>
          </p15:clr>
        </p15:guide>
        <p15:guide id="7" pos="3414" userDrawn="1">
          <p15:clr>
            <a:srgbClr val="FBAE40"/>
          </p15:clr>
        </p15:guide>
        <p15:guide id="8" pos="5162" userDrawn="1">
          <p15:clr>
            <a:srgbClr val="FBAE40"/>
          </p15:clr>
        </p15:guide>
        <p15:guide id="10" orient="horz" pos="162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813" userDrawn="1">
          <p15:clr>
            <a:srgbClr val="FBAE40"/>
          </p15:clr>
        </p15:guide>
        <p15:guide id="16" pos="3496" userDrawn="1">
          <p15:clr>
            <a:srgbClr val="FBAE40"/>
          </p15:clr>
        </p15:guide>
        <p15:guide id="17" pos="5080" userDrawn="1">
          <p15:clr>
            <a:srgbClr val="FBAE40"/>
          </p15:clr>
        </p15:guide>
        <p15:guide id="24" orient="horz" pos="2169" userDrawn="1">
          <p15:clr>
            <a:srgbClr val="FBAE40"/>
          </p15:clr>
        </p15:guide>
        <p15:guide id="25" orient="horz" pos="3441" userDrawn="1">
          <p15:clr>
            <a:srgbClr val="FBAE40"/>
          </p15:clr>
        </p15:guide>
        <p15:guide id="31" orient="horz" pos="652" userDrawn="1">
          <p15:clr>
            <a:srgbClr val="FBAE40"/>
          </p15:clr>
        </p15:guide>
        <p15:guide id="32" orient="horz" pos="208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Picture2">
            <a:extLst>
              <a:ext uri="{FF2B5EF4-FFF2-40B4-BE49-F238E27FC236}">
                <a16:creationId xmlns:a16="http://schemas.microsoft.com/office/drawing/2014/main" id="{D2B671C2-F892-7D86-47F6-297924D45BA0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E226CA20-F6D6-2E36-A0A8-1924721041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7" name="Footer">
            <a:extLst>
              <a:ext uri="{FF2B5EF4-FFF2-40B4-BE49-F238E27FC236}">
                <a16:creationId xmlns:a16="http://schemas.microsoft.com/office/drawing/2014/main" id="{C7059B8D-6CE9-AFC3-4791-373D5B9A5384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" name="Chapter_titleonly">
            <a:extLst>
              <a:ext uri="{FF2B5EF4-FFF2-40B4-BE49-F238E27FC236}">
                <a16:creationId xmlns:a16="http://schemas.microsoft.com/office/drawing/2014/main" id="{BE09DEEA-7110-245B-5AD2-75A29B3BA8E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5" name="slide_title">
            <a:extLst>
              <a:ext uri="{FF2B5EF4-FFF2-40B4-BE49-F238E27FC236}">
                <a16:creationId xmlns:a16="http://schemas.microsoft.com/office/drawing/2014/main" id="{C0A6F091-52AD-4C0A-8D32-80EE860A9980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D46C5CB-CB38-4AD2-99D2-34C738DF30C0}"/>
              </a:ext>
            </a:extLst>
          </p:cNvPr>
          <p:cNvSpPr>
            <a:spLocks noGrp="1"/>
          </p:cNvSpPr>
          <p:nvPr>
            <p:ph sz="quarter" idx="1" hasCustomPrompt="1"/>
          </p:nvPr>
        </p:nvSpPr>
        <p:spPr>
          <a:xfrm>
            <a:off x="259080" y="1295400"/>
            <a:ext cx="1045210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2841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652" userDrawn="1">
          <p15:clr>
            <a:srgbClr val="FBAE40"/>
          </p15:clr>
        </p15:guide>
        <p15:guide id="16" orient="horz" pos="816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pter_titleonly">
            <a:extLst>
              <a:ext uri="{FF2B5EF4-FFF2-40B4-BE49-F238E27FC236}">
                <a16:creationId xmlns:a16="http://schemas.microsoft.com/office/drawing/2014/main" id="{BE09DEEA-7110-245B-5AD2-75A29B3BA8E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5" name="slide_title">
            <a:extLst>
              <a:ext uri="{FF2B5EF4-FFF2-40B4-BE49-F238E27FC236}">
                <a16:creationId xmlns:a16="http://schemas.microsoft.com/office/drawing/2014/main" id="{C0A6F091-52AD-4C0A-8D32-80EE860A9980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D46C5CB-CB38-4AD2-99D2-34C738DF30C0}"/>
              </a:ext>
            </a:extLst>
          </p:cNvPr>
          <p:cNvSpPr>
            <a:spLocks noGrp="1"/>
          </p:cNvSpPr>
          <p:nvPr>
            <p:ph sz="quarter" idx="1" hasCustomPrompt="1"/>
          </p:nvPr>
        </p:nvSpPr>
        <p:spPr>
          <a:xfrm>
            <a:off x="259080" y="1295400"/>
            <a:ext cx="1045210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7738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5" orient="horz" pos="652" userDrawn="1">
          <p15:clr>
            <a:srgbClr val="FBAE40"/>
          </p15:clr>
        </p15:guide>
        <p15:guide id="16" orient="horz" pos="816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ontent dark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Picture2">
            <a:extLst>
              <a:ext uri="{FF2B5EF4-FFF2-40B4-BE49-F238E27FC236}">
                <a16:creationId xmlns:a16="http://schemas.microsoft.com/office/drawing/2014/main" id="{1FC57609-6AFA-3304-8F7B-7BCD44E6CEB3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DFF25F49-7BF4-12C2-56D2-72A9903FFE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8" name="Footer">
            <a:extLst>
              <a:ext uri="{FF2B5EF4-FFF2-40B4-BE49-F238E27FC236}">
                <a16:creationId xmlns:a16="http://schemas.microsoft.com/office/drawing/2014/main" id="{FCACF895-D46F-5D35-43CD-79C2AC5D53C1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ABC852AC-F4A3-94DE-3FB8-23477B54F942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7" name="slide_title">
            <a:extLst>
              <a:ext uri="{FF2B5EF4-FFF2-40B4-BE49-F238E27FC236}">
                <a16:creationId xmlns:a16="http://schemas.microsoft.com/office/drawing/2014/main" id="{9F6D022B-DEE5-4AD2-8799-00321036FE87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1045210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1045210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2E7C0809-54C2-4B00-97B9-AEB55C54DF3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080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816" userDrawn="1">
          <p15:clr>
            <a:srgbClr val="FBAE40"/>
          </p15:clr>
        </p15:guide>
        <p15:guide id="15" orient="horz" pos="2088" userDrawn="1">
          <p15:clr>
            <a:srgbClr val="FBAE40"/>
          </p15:clr>
        </p15:guide>
        <p15:guide id="16" orient="horz" pos="2169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  <p15:guide id="19" orient="horz" pos="65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light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ABC852AC-F4A3-94DE-3FB8-23477B54F942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7" name="slide_title">
            <a:extLst>
              <a:ext uri="{FF2B5EF4-FFF2-40B4-BE49-F238E27FC236}">
                <a16:creationId xmlns:a16="http://schemas.microsoft.com/office/drawing/2014/main" id="{9F6D022B-DEE5-4AD2-8799-00321036FE87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1045210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080" y="3444240"/>
            <a:ext cx="10452100" cy="201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2E7C0809-54C2-4B00-97B9-AEB55C54DF3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6372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4" orient="horz" pos="816" userDrawn="1">
          <p15:clr>
            <a:srgbClr val="FBAE40"/>
          </p15:clr>
        </p15:guide>
        <p15:guide id="15" orient="horz" pos="2088" userDrawn="1">
          <p15:clr>
            <a:srgbClr val="FBAE40"/>
          </p15:clr>
        </p15:guide>
        <p15:guide id="16" orient="horz" pos="2169" userDrawn="1">
          <p15:clr>
            <a:srgbClr val="FBAE40"/>
          </p15:clr>
        </p15:guide>
        <p15:guide id="17" orient="horz" pos="3441" userDrawn="1">
          <p15:clr>
            <a:srgbClr val="FBAE40"/>
          </p15:clr>
        </p15:guide>
        <p15:guide id="19" orient="horz" pos="65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ontent dark vertical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Picture2">
            <a:extLst>
              <a:ext uri="{FF2B5EF4-FFF2-40B4-BE49-F238E27FC236}">
                <a16:creationId xmlns:a16="http://schemas.microsoft.com/office/drawing/2014/main" id="{BBDA00B9-3600-5FA0-6818-202B41AB7273}"/>
              </a:ext>
            </a:extLst>
          </p:cNvPr>
          <p:cNvSpPr/>
          <p:nvPr userDrawn="1"/>
        </p:nvSpPr>
        <p:spPr>
          <a:xfrm rot="10800000">
            <a:off x="0" y="5252612"/>
            <a:ext cx="10969626" cy="918001"/>
          </a:xfrm>
          <a:custGeom>
            <a:avLst/>
            <a:gdLst/>
            <a:ahLst/>
            <a:cxnLst/>
            <a:rect l="0" t="0" r="0" b="0"/>
            <a:pathLst>
              <a:path w="10969626" h="918001">
                <a:moveTo>
                  <a:pt x="0" y="0"/>
                </a:moveTo>
                <a:lnTo>
                  <a:pt x="10969625" y="0"/>
                </a:lnTo>
                <a:lnTo>
                  <a:pt x="10969625" y="349200"/>
                </a:lnTo>
                <a:lnTo>
                  <a:pt x="0" y="91800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2631C5EE-CABD-169C-1ABA-1CEB3EA813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17" b="40255"/>
          <a:stretch/>
        </p:blipFill>
        <p:spPr>
          <a:xfrm>
            <a:off x="9703435" y="5581387"/>
            <a:ext cx="1104740" cy="438441"/>
          </a:xfrm>
          <a:prstGeom prst="rect">
            <a:avLst/>
          </a:prstGeom>
        </p:spPr>
      </p:pic>
      <p:sp>
        <p:nvSpPr>
          <p:cNvPr id="8" name="Footer">
            <a:extLst>
              <a:ext uri="{FF2B5EF4-FFF2-40B4-BE49-F238E27FC236}">
                <a16:creationId xmlns:a16="http://schemas.microsoft.com/office/drawing/2014/main" id="{43237A22-C329-4BCF-C7CF-4899B8B56D46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Chapter_titleonly">
            <a:extLst>
              <a:ext uri="{FF2B5EF4-FFF2-40B4-BE49-F238E27FC236}">
                <a16:creationId xmlns:a16="http://schemas.microsoft.com/office/drawing/2014/main" id="{8D62AB88-76FF-A3A0-37E8-EB4781142AA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7" name="slide_title">
            <a:extLst>
              <a:ext uri="{FF2B5EF4-FFF2-40B4-BE49-F238E27FC236}">
                <a16:creationId xmlns:a16="http://schemas.microsoft.com/office/drawing/2014/main" id="{F65834A0-7F38-430B-B142-0F15EEF33EAF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485902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5852160" y="1295400"/>
            <a:ext cx="485902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0193DB20-8E77-4A05-AA77-554F32E8990F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7513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3224" userDrawn="1">
          <p15:clr>
            <a:srgbClr val="FBAE40"/>
          </p15:clr>
        </p15:guide>
        <p15:guide id="6" pos="3686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3" orient="horz" pos="653" userDrawn="1">
          <p15:clr>
            <a:srgbClr val="FBAE40"/>
          </p15:clr>
        </p15:guide>
        <p15:guide id="14" orient="horz" pos="816" userDrawn="1">
          <p15:clr>
            <a:srgbClr val="FBAE40"/>
          </p15:clr>
        </p15:guide>
        <p15:guide id="15" orient="horz" pos="344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light vertical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pter_titleonly">
            <a:extLst>
              <a:ext uri="{FF2B5EF4-FFF2-40B4-BE49-F238E27FC236}">
                <a16:creationId xmlns:a16="http://schemas.microsoft.com/office/drawing/2014/main" id="{8D62AB88-76FF-A3A0-37E8-EB4781142AA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080" y="259200"/>
            <a:ext cx="10452100" cy="38880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89000"/>
              </a:lnSpc>
              <a:buNone/>
              <a:defRPr lang="de-DE" sz="2400" b="1" kern="0" baseline="0">
                <a:solidFill>
                  <a:srgbClr val="00B9E5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buFont typeface="Wingdings 3" panose="05040102010807070707" pitchFamily="18" charset="2"/>
            </a:pPr>
            <a:r>
              <a:rPr lang="en-US" noProof="1"/>
              <a:t>Kapitel­überschrift hinzufügen</a:t>
            </a:r>
          </a:p>
        </p:txBody>
      </p:sp>
      <p:sp>
        <p:nvSpPr>
          <p:cNvPr id="17" name="slide_title">
            <a:extLst>
              <a:ext uri="{FF2B5EF4-FFF2-40B4-BE49-F238E27FC236}">
                <a16:creationId xmlns:a16="http://schemas.microsoft.com/office/drawing/2014/main" id="{F65834A0-7F38-430B-B142-0F15EEF33EAF}"/>
              </a:ext>
            </a:extLst>
          </p:cNvPr>
          <p:cNvSpPr>
            <a:spLocks noGrp="1"/>
          </p:cNvSpPr>
          <p:nvPr>
            <p:ph type="title" sz="quarter" hasCustomPrompt="1"/>
          </p:nvPr>
        </p:nvSpPr>
        <p:spPr>
          <a:xfrm>
            <a:off x="259080" y="648000"/>
            <a:ext cx="10452100" cy="388800"/>
          </a:xfrm>
        </p:spPr>
        <p:txBody>
          <a:bodyPr/>
          <a:lstStyle>
            <a:lvl1pPr>
              <a:defRPr>
                <a:solidFill>
                  <a:srgbClr val="00B9E5"/>
                </a:solidFill>
              </a:defRPr>
            </a:lvl1pPr>
          </a:lstStyle>
          <a:p>
            <a:r>
              <a:rPr lang="en-US" noProof="1"/>
              <a:t>Folienüberschrift hinzufügen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259080" y="1295400"/>
            <a:ext cx="485902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5852160" y="1295400"/>
            <a:ext cx="485902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Zweite Ebene</a:t>
            </a:r>
          </a:p>
          <a:p>
            <a:pPr lvl="2"/>
            <a:r>
              <a:rPr lang="en-US" noProof="1"/>
              <a:t>Dritte Ebene</a:t>
            </a:r>
          </a:p>
          <a:p>
            <a:pPr lvl="3"/>
            <a:r>
              <a:rPr lang="en-US" noProof="1"/>
              <a:t>Vierte Ebene</a:t>
            </a:r>
          </a:p>
          <a:p>
            <a:pPr lvl="4"/>
            <a:r>
              <a:rPr lang="en-US" noProof="1"/>
              <a:t>Fünfte Ebene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699" y="5923478"/>
            <a:ext cx="333801" cy="247137"/>
          </a:xfrm>
          <a:prstGeom prst="rect">
            <a:avLst/>
          </a:prstGeom>
        </p:spPr>
        <p:txBody>
          <a:bodyPr/>
          <a:lstStyle>
            <a:lvl1pPr>
              <a:defRPr kern="0" baseline="0">
                <a:solidFill>
                  <a:schemeClr val="accent3"/>
                </a:solidFill>
              </a:defRPr>
            </a:lvl1pPr>
          </a:lstStyle>
          <a:p>
            <a:fld id="{4898AEC0-503E-4FA4-859C-D0F72D6E3F79}" type="slidenum">
              <a:rPr lang="en-US" noProof="1" dirty="0" smtClean="0"/>
              <a:pPr/>
              <a:t>‹Nr.›</a:t>
            </a:fld>
            <a:endParaRPr lang="en-US" noProof="1"/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0193DB20-8E77-4A05-AA77-554F32E8990F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760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163" userDrawn="1">
          <p15:clr>
            <a:srgbClr val="FBAE40"/>
          </p15:clr>
        </p15:guide>
        <p15:guide id="1" pos="6747" userDrawn="1">
          <p15:clr>
            <a:srgbClr val="FBAE40"/>
          </p15:clr>
        </p15:guide>
        <p15:guide id="5" pos="3224" userDrawn="1">
          <p15:clr>
            <a:srgbClr val="FBAE40"/>
          </p15:clr>
        </p15:guide>
        <p15:guide id="6" pos="3686" userDrawn="1">
          <p15:clr>
            <a:srgbClr val="FBAE40"/>
          </p15:clr>
        </p15:guide>
        <p15:guide id="10" orient="horz" pos="163" userDrawn="1">
          <p15:clr>
            <a:srgbClr val="FBAE40"/>
          </p15:clr>
        </p15:guide>
        <p15:guide id="11" orient="horz" pos="408" userDrawn="1">
          <p15:clr>
            <a:srgbClr val="FBAE40"/>
          </p15:clr>
        </p15:guide>
        <p15:guide id="13" orient="horz" pos="653" userDrawn="1">
          <p15:clr>
            <a:srgbClr val="FBAE40"/>
          </p15:clr>
        </p15:guide>
        <p15:guide id="14" orient="horz" pos="816" userDrawn="1">
          <p15:clr>
            <a:srgbClr val="FBAE40"/>
          </p15:clr>
        </p15:guide>
        <p15:guide id="15" orient="horz" pos="344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7" hidden="1">
            <a:extLst>
              <a:ext uri="{FF2B5EF4-FFF2-40B4-BE49-F238E27FC236}">
                <a16:creationId xmlns:a16="http://schemas.microsoft.com/office/drawing/2014/main" id="{B5DDFCCF-CB5E-2AE4-A2CB-FD03DDD39D1F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US" sz="550" b="0" i="0" u="none" strike="noStrike" kern="0" baseline="0" noProof="1">
                <a:solidFill>
                  <a:srgbClr val="000000"/>
                </a:solidFill>
                <a:latin typeface="+mn-lt"/>
              </a:rPr>
              <a:t>%attachmentremark%</a:t>
            </a:r>
          </a:p>
        </p:txBody>
      </p:sp>
      <p:sp>
        <p:nvSpPr>
          <p:cNvPr id="9" name="Footer" hidden="1">
            <a:extLst>
              <a:ext uri="{FF2B5EF4-FFF2-40B4-BE49-F238E27FC236}">
                <a16:creationId xmlns:a16="http://schemas.microsoft.com/office/drawing/2014/main" id="{49B7D0DB-D891-4F39-A1EB-81FDAB75CF1C}"/>
              </a:ext>
            </a:extLst>
          </p:cNvPr>
          <p:cNvSpPr txBox="1"/>
          <p:nvPr userDrawn="1"/>
        </p:nvSpPr>
        <p:spPr>
          <a:xfrm>
            <a:off x="833447" y="5351272"/>
            <a:ext cx="9152890" cy="1079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b="1" kern="0" baseline="0" noProof="1">
                <a:solidFill>
                  <a:srgbClr val="D70012"/>
                </a:solidFill>
                <a:latin typeface="+mn-lt"/>
              </a:rPr>
              <a:t>%confidentiality%</a:t>
            </a: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%businessunit%%departmentshort%%dateformat%%repositoryremark%%copyright%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080" y="648000"/>
            <a:ext cx="10452100" cy="388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1"/>
              <a:t>Folienüberschrift hinzufügen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1" y="1296000"/>
            <a:ext cx="10451783" cy="41675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1"/>
              <a:t>Text hinzufügen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  <a:p>
            <a:pPr lvl="5"/>
            <a:r>
              <a:rPr lang="en-US" noProof="1"/>
              <a:t>Sixth level</a:t>
            </a:r>
          </a:p>
          <a:p>
            <a:pPr lvl="6"/>
            <a:r>
              <a:rPr lang="en-US" noProof="1"/>
              <a:t>Seventh level</a:t>
            </a:r>
          </a:p>
          <a:p>
            <a:pPr lvl="7"/>
            <a:r>
              <a:rPr lang="en-US" noProof="1"/>
              <a:t>Eighth level</a:t>
            </a:r>
          </a:p>
          <a:p>
            <a:pPr lvl="8"/>
            <a:r>
              <a:rPr lang="en-US" noProof="1"/>
              <a:t>Ninth level</a:t>
            </a: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EA78BAC4-FC81-4715-BED8-605625FA39A4}"/>
              </a:ext>
            </a:extLst>
          </p:cNvPr>
          <p:cNvSpPr txBox="1"/>
          <p:nvPr userDrawn="1"/>
        </p:nvSpPr>
        <p:spPr>
          <a:xfrm>
            <a:off x="593090" y="5935261"/>
            <a:ext cx="8850948" cy="1221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baseline="0" noProof="1">
                <a:solidFill>
                  <a:srgbClr val="A3BAC8"/>
                </a:solidFill>
                <a:latin typeface="+mn-lt"/>
              </a:rPr>
              <a:t>DC-AE/STS1 | 16.06.2023 | © Bosch Rexroth AG 2023. Alle Rechte vorbehalten, auch bzgl. jeder Verfügung, Verwertung, Reproduktion, Bearbeitung, Weitergabe sowie für den Fall von Schutzrechtsanmeldungen.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endParaRPr lang="en-US" sz="600" kern="0" baseline="0" noProof="1">
              <a:solidFill>
                <a:schemeClr val="accent1"/>
              </a:solidFill>
              <a:latin typeface="+mn-lt"/>
            </a:endParaRP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F1A5E6DA-07DF-450E-B436-800FB876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6699" y="5923476"/>
            <a:ext cx="333801" cy="247137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1000" b="1" kern="0" baseline="0">
                <a:solidFill>
                  <a:schemeClr val="accent3"/>
                </a:solidFill>
                <a:latin typeface="+mj-lt"/>
              </a:defRPr>
            </a:lvl1pPr>
          </a:lstStyle>
          <a:p>
            <a:fld id="{4898AEC0-503E-4FA4-859C-D0F72D6E3F79}" type="slidenum">
              <a:rPr lang="en-US" noProof="1" smtClean="0"/>
              <a:pPr/>
              <a:t>‹Nr.›</a:t>
            </a:fld>
            <a:endParaRPr lang="en-US" noProof="1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CB9C1E17-1D5C-EA2F-6D84-A9E6F1934A2D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038" y="5592014"/>
            <a:ext cx="1009142" cy="40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5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10" r:id="rId2"/>
    <p:sldLayoutId id="2147483742" r:id="rId3"/>
    <p:sldLayoutId id="2147483749" r:id="rId4"/>
    <p:sldLayoutId id="2147483746" r:id="rId5"/>
    <p:sldLayoutId id="2147483750" r:id="rId6"/>
    <p:sldLayoutId id="2147483727" r:id="rId7"/>
    <p:sldLayoutId id="2147483751" r:id="rId8"/>
    <p:sldLayoutId id="2147483744" r:id="rId9"/>
    <p:sldLayoutId id="2147483752" r:id="rId10"/>
    <p:sldLayoutId id="2147483724" r:id="rId11"/>
    <p:sldLayoutId id="2147483757" r:id="rId12"/>
    <p:sldLayoutId id="2147483723" r:id="rId13"/>
    <p:sldLayoutId id="2147483758" r:id="rId14"/>
    <p:sldLayoutId id="2147483734" r:id="rId15"/>
    <p:sldLayoutId id="2147483759" r:id="rId16"/>
    <p:sldLayoutId id="2147483760" r:id="rId17"/>
    <p:sldLayoutId id="2147483763" r:id="rId18"/>
    <p:sldLayoutId id="2147483713" r:id="rId19"/>
    <p:sldLayoutId id="2147483721" r:id="rId20"/>
    <p:sldLayoutId id="2147483764" r:id="rId21"/>
    <p:sldLayoutId id="2147483761" r:id="rId22"/>
    <p:sldLayoutId id="2147483753" r:id="rId23"/>
    <p:sldLayoutId id="2147483726" r:id="rId24"/>
    <p:sldLayoutId id="2147483754" r:id="rId25"/>
    <p:sldLayoutId id="2147483728" r:id="rId26"/>
    <p:sldLayoutId id="2147483755" r:id="rId27"/>
    <p:sldLayoutId id="2147483729" r:id="rId28"/>
    <p:sldLayoutId id="2147483756" r:id="rId29"/>
    <p:sldLayoutId id="2147483745" r:id="rId30"/>
  </p:sldLayoutIdLst>
  <p:hf hdr="0" ftr="0" dt="0"/>
  <p:txStyles>
    <p:titleStyle>
      <a:lvl1pPr algn="l" defTabSz="914333" rtl="0" eaLnBrk="1" latinLnBrk="0" hangingPunct="1">
        <a:lnSpc>
          <a:spcPct val="89000"/>
        </a:lnSpc>
        <a:spcBef>
          <a:spcPct val="0"/>
        </a:spcBef>
        <a:buNone/>
        <a:defRPr sz="2400" b="1" kern="1200" baseline="0">
          <a:solidFill>
            <a:srgbClr val="00B9E5"/>
          </a:solidFill>
          <a:latin typeface="+mj-lt"/>
          <a:ea typeface="+mj-ea"/>
          <a:cs typeface="+mj-cs"/>
        </a:defRPr>
      </a:lvl1pPr>
    </p:titleStyle>
    <p:bodyStyle>
      <a:lvl1pPr marL="251982" indent="-251982" algn="l" defTabSz="914333" rtl="0" eaLnBrk="1" latinLnBrk="0" hangingPunct="1">
        <a:lnSpc>
          <a:spcPct val="107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7563" indent="-273580" algn="l" defTabSz="914333" rtl="0" eaLnBrk="1" latinLnBrk="0" hangingPunct="1">
        <a:lnSpc>
          <a:spcPct val="103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746" indent="-205185" algn="l" defTabSz="914333" rtl="0" eaLnBrk="1" latinLnBrk="0" hangingPunct="1">
        <a:lnSpc>
          <a:spcPct val="102000"/>
        </a:lnSpc>
        <a:spcBef>
          <a:spcPts val="500"/>
        </a:spcBef>
        <a:buFont typeface="Bosch Office Sans" pitchFamily="2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3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9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8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55" userDrawn="1">
          <p15:clr>
            <a:srgbClr val="F26B43"/>
          </p15:clr>
        </p15:guide>
        <p15:guide id="2" orient="horz" pos="19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E295-3DCB-8FAF-E148-73FBC133A2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Profinet</a:t>
            </a:r>
            <a:r>
              <a:rPr lang="de-DE" dirty="0"/>
              <a:t> </a:t>
            </a:r>
            <a:r>
              <a:rPr lang="de-DE" dirty="0" err="1"/>
              <a:t>Participant</a:t>
            </a:r>
            <a:r>
              <a:rPr lang="de-DE" dirty="0"/>
              <a:t> </a:t>
            </a:r>
            <a:r>
              <a:rPr lang="de-DE" dirty="0" err="1"/>
              <a:t>assign</a:t>
            </a:r>
            <a:r>
              <a:rPr lang="de-DE" dirty="0"/>
              <a:t> a </a:t>
            </a:r>
            <a:r>
              <a:rPr lang="de-DE" dirty="0" err="1"/>
              <a:t>name</a:t>
            </a:r>
            <a:endParaRPr lang="de-D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95783D-55A2-41B9-1BE9-DEF6B0ED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1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6797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78D9DA0-5E5B-AA97-253E-65248D51DD6A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de-DE" dirty="0" err="1"/>
              <a:t>Profinet</a:t>
            </a:r>
            <a:r>
              <a:rPr lang="de-DE" dirty="0"/>
              <a:t> </a:t>
            </a:r>
            <a:r>
              <a:rPr lang="de-DE" dirty="0" err="1"/>
              <a:t>participant</a:t>
            </a:r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0B4B444-BF16-4F5F-351C-146DF710240A}"/>
              </a:ext>
            </a:extLst>
          </p:cNvPr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e-DE" dirty="0" err="1"/>
              <a:t>assign</a:t>
            </a:r>
            <a:r>
              <a:rPr lang="de-DE" dirty="0"/>
              <a:t> a </a:t>
            </a:r>
            <a:r>
              <a:rPr lang="de-DE" dirty="0" err="1"/>
              <a:t>name</a:t>
            </a:r>
            <a:r>
              <a:rPr lang="de-DE" dirty="0"/>
              <a:t> and IP </a:t>
            </a:r>
            <a:r>
              <a:rPr lang="de-DE" dirty="0" err="1"/>
              <a:t>adress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707A4FD-F737-37AB-EF2F-88EA87E7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2</a:t>
            </a:fld>
            <a:endParaRPr lang="en-US" noProof="1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1AF6814-798D-A8F3-F61E-F28B747864F6}"/>
              </a:ext>
            </a:extLst>
          </p:cNvPr>
          <p:cNvSpPr txBox="1"/>
          <p:nvPr/>
        </p:nvSpPr>
        <p:spPr>
          <a:xfrm>
            <a:off x="4814763" y="964512"/>
            <a:ext cx="1814170" cy="3888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R="0" defTabSz="914400" eaLnBrk="1" fontAlgn="auto" latinLnBrk="0" hangingPunct="1">
              <a:lnSpc>
                <a:spcPts val="23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kern="0" dirty="0">
                <a:solidFill>
                  <a:srgbClr val="FF0000"/>
                </a:solidFill>
              </a:rPr>
              <a:t>r</a:t>
            </a:r>
            <a:r>
              <a:rPr kumimoji="0" lang="de-DE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ight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de-DE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mouse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de-DE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click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4CE384E-72B1-E3B6-E11B-BEB171BA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63" y="1074741"/>
            <a:ext cx="3583797" cy="4737093"/>
          </a:xfrm>
          <a:prstGeom prst="rect">
            <a:avLst/>
          </a:prstGeom>
        </p:spPr>
      </p:pic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D23668F2-52D2-AF4A-6043-F67D71A76FA5}"/>
              </a:ext>
            </a:extLst>
          </p:cNvPr>
          <p:cNvCxnSpPr/>
          <p:nvPr/>
        </p:nvCxnSpPr>
        <p:spPr>
          <a:xfrm flipH="1">
            <a:off x="1038758" y="1111910"/>
            <a:ext cx="3708807" cy="241402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82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41864D7-0C9A-6E8E-8759-10738C71B473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de-DE" dirty="0" err="1"/>
              <a:t>Profinet</a:t>
            </a:r>
            <a:r>
              <a:rPr lang="de-DE" dirty="0"/>
              <a:t> </a:t>
            </a:r>
            <a:r>
              <a:rPr lang="de-DE" dirty="0" err="1"/>
              <a:t>participant</a:t>
            </a:r>
            <a:endParaRPr lang="de-DE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831FCB9F-CE00-CF57-5295-AAE2C65A79AC}"/>
              </a:ext>
            </a:extLst>
          </p:cNvPr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e-DE" dirty="0" err="1"/>
              <a:t>assign</a:t>
            </a:r>
            <a:r>
              <a:rPr lang="de-DE" dirty="0"/>
              <a:t> a </a:t>
            </a:r>
            <a:r>
              <a:rPr lang="de-DE" dirty="0" err="1"/>
              <a:t>name</a:t>
            </a:r>
            <a:r>
              <a:rPr lang="de-DE" dirty="0"/>
              <a:t> and IP </a:t>
            </a:r>
            <a:r>
              <a:rPr lang="de-DE" dirty="0" err="1"/>
              <a:t>adress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CDE3A46-8556-3DD9-5A56-011CA77A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3</a:t>
            </a:fld>
            <a:endParaRPr lang="en-US" noProof="1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46EE0FD-0B18-3D43-ECA9-26F3AB482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00" y="1151577"/>
            <a:ext cx="5763724" cy="396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47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D172702-4C2F-D04D-B935-455974607628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de-DE" dirty="0" err="1"/>
              <a:t>Profinet</a:t>
            </a:r>
            <a:r>
              <a:rPr lang="de-DE" dirty="0"/>
              <a:t> </a:t>
            </a:r>
            <a:r>
              <a:rPr lang="de-DE" dirty="0" err="1"/>
              <a:t>participant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143CD4C-A542-CB00-0822-9E76CFFA8F81}"/>
              </a:ext>
            </a:extLst>
          </p:cNvPr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e-DE" dirty="0" err="1"/>
              <a:t>assign</a:t>
            </a:r>
            <a:r>
              <a:rPr lang="de-DE" dirty="0"/>
              <a:t> a </a:t>
            </a:r>
            <a:r>
              <a:rPr lang="de-DE" dirty="0" err="1"/>
              <a:t>name</a:t>
            </a:r>
            <a:r>
              <a:rPr lang="de-DE" dirty="0"/>
              <a:t> and IP </a:t>
            </a:r>
            <a:r>
              <a:rPr lang="de-DE" dirty="0" err="1"/>
              <a:t>adress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AAD09A-D1DB-57A1-EE40-B4CB56EC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AEC0-503E-4FA4-859C-D0F72D6E3F79}" type="slidenum">
              <a:rPr lang="en-US" noProof="1" smtClean="0"/>
              <a:pPr/>
              <a:t>4</a:t>
            </a:fld>
            <a:endParaRPr lang="en-US" noProof="1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7AD5644-FF52-A702-06F7-9CD2D30BB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265" y="1003309"/>
            <a:ext cx="6712389" cy="4176059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B6865667-960D-9AF6-85D0-DA0E11EAFF64}"/>
              </a:ext>
            </a:extLst>
          </p:cNvPr>
          <p:cNvSpPr/>
          <p:nvPr/>
        </p:nvSpPr>
        <p:spPr>
          <a:xfrm>
            <a:off x="5618074" y="1587398"/>
            <a:ext cx="1024128" cy="658368"/>
          </a:xfrm>
          <a:prstGeom prst="ellipse">
            <a:avLst/>
          </a:prstGeom>
          <a:noFill/>
          <a:ln w="1905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sch Office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52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AXMLTEMPLATE" val="presentation_169"/>
  <p:tag name="SAXMLCOMPANYNAME" val="rexroth"/>
  <p:tag name="MLTEMPLATEVERSION" val="2.0"/>
  <p:tag name="SAXCONVERSION" val="2"/>
  <p:tag name="MLLANGUAGE" val="deu"/>
</p:tagLst>
</file>

<file path=ppt/theme/theme1.xml><?xml version="1.0" encoding="utf-8"?>
<a:theme xmlns:a="http://schemas.openxmlformats.org/drawingml/2006/main" name="Rexroth 2023">
  <a:themeElements>
    <a:clrScheme name="Rexroth">
      <a:dk1>
        <a:srgbClr val="000000"/>
      </a:dk1>
      <a:lt1>
        <a:srgbClr val="FFFFFF"/>
      </a:lt1>
      <a:dk2>
        <a:srgbClr val="424C58"/>
      </a:dk2>
      <a:lt2>
        <a:srgbClr val="B2B3B5"/>
      </a:lt2>
      <a:accent1>
        <a:srgbClr val="002B49"/>
      </a:accent1>
      <a:accent2>
        <a:srgbClr val="00C8F7"/>
      </a:accent2>
      <a:accent3>
        <a:srgbClr val="A3BAC8"/>
      </a:accent3>
      <a:accent4>
        <a:srgbClr val="91F0FF"/>
      </a:accent4>
      <a:accent5>
        <a:srgbClr val="506E81"/>
      </a:accent5>
      <a:accent6>
        <a:srgbClr val="ED0007"/>
      </a:accent6>
      <a:hlink>
        <a:srgbClr val="002B49"/>
      </a:hlink>
      <a:folHlink>
        <a:srgbClr val="5A7C91"/>
      </a:folHlink>
    </a:clrScheme>
    <a:fontScheme name="Rexroth">
      <a:majorFont>
        <a:latin typeface="Bosch Sans Black"/>
        <a:ea typeface=""/>
        <a:cs typeface=""/>
      </a:majorFont>
      <a:minorFont>
        <a:latin typeface="Bosch Offic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9525" cap="flat" cmpd="sng" algn="ctr">
          <a:solidFill>
            <a:srgbClr val="002B49"/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Bosch Office Sans"/>
            <a:ea typeface="+mn-ea"/>
            <a:cs typeface="+mn-cs"/>
          </a:defRPr>
        </a:defPPr>
      </a:lstStyle>
    </a:spDef>
    <a:txDef>
      <a:spPr>
        <a:noFill/>
      </a:spPr>
      <a:bodyPr wrap="square" lIns="0" tIns="0" rIns="0" bIns="0" rtlCol="0">
        <a:noAutofit/>
      </a:bodyPr>
      <a:lstStyle>
        <a:defPPr marR="0" defTabSz="914400" eaLnBrk="1" fontAlgn="auto" latinLnBrk="0" hangingPunct="1">
          <a:lnSpc>
            <a:spcPts val="23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 smtClean="0">
            <a:ln>
              <a:noFill/>
            </a:ln>
            <a:solidFill>
              <a:srgbClr val="000000"/>
            </a:solidFill>
            <a:effectLst/>
            <a:uLnTx/>
            <a:uFillTx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1.potx" id="{B42E7B7F-9861-432B-9E51-83B02626C983}" vid="{36667A6F-6AB1-4A48-853E-DE3CA4CBC9A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xroth">
    <a:dk1>
      <a:srgbClr val="000000"/>
    </a:dk1>
    <a:lt1>
      <a:srgbClr val="FFFFFF"/>
    </a:lt1>
    <a:dk2>
      <a:srgbClr val="424C58"/>
    </a:dk2>
    <a:lt2>
      <a:srgbClr val="B2B3B5"/>
    </a:lt2>
    <a:accent1>
      <a:srgbClr val="002B49"/>
    </a:accent1>
    <a:accent2>
      <a:srgbClr val="00C8F7"/>
    </a:accent2>
    <a:accent3>
      <a:srgbClr val="A3BAC8"/>
    </a:accent3>
    <a:accent4>
      <a:srgbClr val="91F0FF"/>
    </a:accent4>
    <a:accent5>
      <a:srgbClr val="506E81"/>
    </a:accent5>
    <a:accent6>
      <a:srgbClr val="ED0007"/>
    </a:accent6>
    <a:hlink>
      <a:srgbClr val="002B49"/>
    </a:hlink>
    <a:folHlink>
      <a:srgbClr val="5A7C91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axML>
  <saxMLTemplate>presentation_169</saxMLTemplate>
  <Variablen>
    <Variable>
      <Name>attachmentremark</Name>
      <OrgInhalt/>
      <Wert/>
      <Platzhalter>False</Platzhalter>
      <DocDatenDialog>True</DocDatenDialog>
      <Label>Anlagenvermerk</Label>
      <FrageVar>False</FrageVar>
      <Prefix/>
      <Suffix/>
      <WegfallVar/>
      <MussFeld>False</MussFeld>
      <InDokument>True</InDokument>
      <Sektion>Rectangle7</Sektion>
      <Reihenfolge>0</Reihenfolge>
    </Variable>
    <Variable>
      <Name>departmentshort</Name>
      <OrgInhalt>DC-AE/STS1</OrgInhalt>
      <Wert>DC-AE/STS1</Wert>
      <Platzhalter>False</Platzhalter>
      <DocDatenDialog>True</DocDatenDialog>
      <Label>Urhebervermerk</Label>
      <FrageVar>False</FrageVar>
      <Prefix/>
      <Suffix/>
      <WegfallVar/>
      <MussFeld>False</MussFeld>
      <Trenner>
        <VariableVor>confidentiality</VariableVor>
        <VariableVor>businessunit</VariableVor>
        <Zwischen> | </Zwischen>
        <VariableNach>departmentshort</VariableNach>
      </Trenner>
      <InDokument>True</InDokument>
      <Sektion>Footer</Sektion>
      <Reihenfolge/>
    </Variable>
    <Variable>
      <Name>confidentiality</Name>
      <OrgInhalt/>
      <Wert/>
      <Platzhalter>False</Platzhalter>
      <DocDatenDialog>True</DocDatenDialog>
      <Label>Vertraulichkeitsvermerk</Label>
      <FrageVar>False</FrageVar>
      <Prefix/>
      <Suffix/>
      <WegfallVar/>
      <ComboBox>
        <Option>Intern</Option>
        <Option>Vertraulich</Option>
        <Option>Streng vertraulich</Option>
        <Option/>
      </ComboBox>
      <MussFeld>False</MussFeld>
      <InDokument>True</InDokument>
      <Sektion>Footer</Sektion>
      <Reihenfolge>0</Reihenfolge>
    </Variable>
    <Variable>
      <Name>copyright</Name>
      <OrgInhalt>© Bosch Rexroth AG 2023. Alle Rechte vorbehalten, auch bzgl. jeder Verfügung, Verwertung, Reproduktion, Bearbeitung, Weitergabe sowie für den Fall von Schutzrechtsanmeldungen.</OrgInhalt>
      <Wert>© Bosch Rexroth AG 2023. Alle Rechte vorbehalten, auch bzgl. jeder Verfügung, Verwertung, Reproduktion, Bearbeitung, Weitergabe sowie für den Fall von Schutzrechtsanmeldungen.</Wert>
      <Platzhalter>False</Platzhalter>
      <DocDatenDialog>False</DocDatenDialog>
      <Label>$tr_copyright$</Label>
      <FrageVar>False</FrageVar>
      <Prefix/>
      <Suffix/>
      <WegfallVar/>
      <MussFeld>False</MussFeld>
      <Trenner>
        <VariableVor>departmentshort</VariableVor>
        <VariableVor>confidentiality</VariableVor>
        <VariableVor>businessunit</VariableVor>
        <VariableVor>dateformat</VariableVor>
        <VariableVor>repositoryremark</VariableVor>
        <Zwischen> | </Zwischen>
        <VariableNach>copyright</VariableNach>
      </Trenner>
      <InDokument>True</InDokument>
      <Sektion>Footer</Sektion>
      <Reihenfolge/>
    </Variable>
    <Variable>
      <Name>dateformat</Name>
      <OrgInhalt>16.06.2023</OrgInhalt>
      <Wert>16.06.2023</Wert>
      <Platzhalter>False</Platzhalter>
      <DocDatenDialog>True</DocDatenDialog>
      <Label>Datum</Label>
      <FrageVar>False</FrageVar>
      <Prefix/>
      <Suffix/>
      <WegfallVar/>
      <MussFeld>False</MussFeld>
      <Trenner>
        <VariableVor>departmentshort</VariableVor>
        <VariableVor>confidentiality</VariableVor>
        <VariableVor>businessunit</VariableVor>
        <Zwischen> | </Zwischen>
        <VariableNach>dateformat</VariableNach>
      </Trenner>
      <InDokument>True</InDokument>
      <Sektion>Footer</Sektion>
      <Reihenfolge>0</Reihenfolge>
    </Variable>
    <Variable>
      <Name>businessunit</Name>
      <OrgInhalt/>
      <Wert/>
      <Platzhalter>False</Platzhalter>
      <DocDatenDialog>False</DocDatenDialog>
      <Label>$tr_businessunit$</Label>
      <FrageVar>False</FrageVar>
      <Prefix/>
      <Suffix/>
      <WegfallVar/>
      <MussFeld>False</MussFeld>
      <Trenner>
        <VariableVor>confidentiality</VariableVor>
        <Zwischen> | </Zwischen>
        <VariableNach>businessunit</VariableNach>
      </Trenner>
      <InDokument>True</InDokument>
      <Sektion>Footer</Sektion>
      <Reihenfolge>0</Reihenfolge>
    </Variable>
    <Variable>
      <Name>repositoryremark</Name>
      <OrgInhalt/>
      <Wert/>
      <Platzhalter>False</Platzhalter>
      <DocDatenDialog>True</DocDatenDialog>
      <Label>Ablagevermerk</Label>
      <FrageVar>False</FrageVar>
      <Prefix/>
      <Suffix/>
      <WegfallVar/>
      <MussFeld>False</MussFeld>
      <Trenner>
        <VariableVor>departmentshort</VariableVor>
        <VariableVor>confidentiality</VariableVor>
        <VariableVor>businessunit</VariableVor>
        <VariableVor>dateformat</VariableVor>
        <Zwischen> | </Zwischen>
        <VariableNach>repositoryremark</VariableNach>
      </Trenner>
      <InDokument>True</InDokument>
      <Sektion>Footer</Sektion>
      <Reihenfolge>0</Reihenfolge>
    </Variable>
  </Variablen>
</saxML>
</file>

<file path=customXml/item2.xml><?xml version="1.0" encoding="utf-8"?>
<sax_Colors>
  <Line size="7">
    <Color val="0066A2"/>
    <Color val="0082AE"/>
    <Color val="2A958D"/>
    <Color val="67A356"/>
  </Line>
  <Line size="7">
    <Color val="EBD417"/>
    <Color val="F36716"/>
  </Line>
</sax_Colors>
</file>

<file path=customXml/itemProps1.xml><?xml version="1.0" encoding="utf-8"?>
<ds:datastoreItem xmlns:ds="http://schemas.openxmlformats.org/officeDocument/2006/customXml" ds:itemID="{F380EBFA-E2FD-45DD-8CA9-AEA47FCF9342}">
  <ds:schemaRefs/>
</ds:datastoreItem>
</file>

<file path=customXml/itemProps2.xml><?xml version="1.0" encoding="utf-8"?>
<ds:datastoreItem xmlns:ds="http://schemas.openxmlformats.org/officeDocument/2006/customXml" ds:itemID="{D0252559-44F8-474C-B66D-E357B88E32C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presentation_169_1</Template>
  <TotalTime>0</TotalTime>
  <Words>36</Words>
  <Application>Microsoft Office PowerPoint</Application>
  <PresentationFormat>Benutzerdefiniert</PresentationFormat>
  <Paragraphs>12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Bosch Office Sans</vt:lpstr>
      <vt:lpstr>Bosch Sans Black</vt:lpstr>
      <vt:lpstr>Calibri</vt:lpstr>
      <vt:lpstr>Wingdings</vt:lpstr>
      <vt:lpstr>Wingdings 3</vt:lpstr>
      <vt:lpstr>Rexroth 2023</vt:lpstr>
      <vt:lpstr>Profinet Participant assign a name</vt:lpstr>
      <vt:lpstr>assign a name and IP adress</vt:lpstr>
      <vt:lpstr>assign a name and IP adress</vt:lpstr>
      <vt:lpstr>assign a name and IP adress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Profinet Participant assigned a name</dc:title>
  <dc:creator>Schreiber Stephan (DC-AE/STS1)</dc:creator>
  <cp:lastModifiedBy>Schreiber Stephan (DC-AE/STS1)</cp:lastModifiedBy>
  <cp:revision>2</cp:revision>
  <dcterms:created xsi:type="dcterms:W3CDTF">2023-06-16T09:50:02Z</dcterms:created>
  <dcterms:modified xsi:type="dcterms:W3CDTF">2023-06-16T13:28:18Z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ttachmentremark">
    <vt:lpwstr>$attachmentremark$</vt:lpwstr>
  </property>
  <property fmtid="{D5CDD505-2E9C-101B-9397-08002B2CF9AE}" pid="3" name="confidentiality">
    <vt:lpwstr>$confidentiality$</vt:lpwstr>
  </property>
  <property fmtid="{D5CDD505-2E9C-101B-9397-08002B2CF9AE}" pid="4" name="copyright">
    <vt:lpwstr>$copyright$</vt:lpwstr>
  </property>
  <property fmtid="{D5CDD505-2E9C-101B-9397-08002B2CF9AE}" pid="5" name="dateformat">
    <vt:lpwstr>$dateformat$</vt:lpwstr>
  </property>
  <property fmtid="{D5CDD505-2E9C-101B-9397-08002B2CF9AE}" pid="6" name="businessunit">
    <vt:lpwstr>$businessunit$</vt:lpwstr>
  </property>
  <property fmtid="{D5CDD505-2E9C-101B-9397-08002B2CF9AE}" pid="7" name="repositoryremark">
    <vt:lpwstr>$repositoryremark$</vt:lpwstr>
  </property>
</Properties>
</file>